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247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3.xml" ContentType="application/vnd.openxmlformats-officedocument.them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06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749" r:id="rId2"/>
    <p:sldMasterId id="2147483761" r:id="rId3"/>
    <p:sldMasterId id="2147483773" r:id="rId4"/>
    <p:sldMasterId id="2147483785" r:id="rId5"/>
    <p:sldMasterId id="2147483814" r:id="rId6"/>
    <p:sldMasterId id="2147483826" r:id="rId7"/>
    <p:sldMasterId id="2147483850" r:id="rId8"/>
    <p:sldMasterId id="2147483862" r:id="rId9"/>
    <p:sldMasterId id="2147483874" r:id="rId10"/>
    <p:sldMasterId id="2147483886" r:id="rId11"/>
    <p:sldMasterId id="2147483898" r:id="rId12"/>
    <p:sldMasterId id="2147483910" r:id="rId13"/>
    <p:sldMasterId id="2147483922" r:id="rId14"/>
    <p:sldMasterId id="2147483934" r:id="rId15"/>
    <p:sldMasterId id="2147483946" r:id="rId16"/>
    <p:sldMasterId id="2147483958" r:id="rId17"/>
    <p:sldMasterId id="2147483970" r:id="rId18"/>
    <p:sldMasterId id="2147483982" r:id="rId19"/>
    <p:sldMasterId id="2147483994" r:id="rId20"/>
    <p:sldMasterId id="2147484006" r:id="rId21"/>
    <p:sldMasterId id="2147484042" r:id="rId22"/>
    <p:sldMasterId id="2147484054" r:id="rId23"/>
  </p:sldMasterIdLst>
  <p:sldIdLst>
    <p:sldId id="256" r:id="rId24"/>
    <p:sldId id="257" r:id="rId25"/>
    <p:sldId id="258" r:id="rId26"/>
    <p:sldId id="259" r:id="rId27"/>
    <p:sldId id="260" r:id="rId2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vd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7750" y="0"/>
            <a:ext cx="5556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908050"/>
            <a:ext cx="5614988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th-TH" altLang="en-US" noProof="0" smtClean="0"/>
              <a:t>คลิกเพื่อแก้ไขลักษณะชื่อเรื่องต้นแบบ</a:t>
            </a:r>
            <a:endParaRPr lang="en-US" altLang="en-US" noProof="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2924175"/>
            <a:ext cx="3095625" cy="27146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th-TH" altLang="en-US" noProof="0" smtClean="0"/>
              <a:t>คลิกเพื่อแก้ไขลักษณะชื่อเรื่องรองต้นแบบ</a:t>
            </a:r>
            <a:endParaRPr lang="en-US" alt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319174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8023001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3" name="Picture 7" descr="10 (title slide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6213"/>
            <a:ext cx="7772400" cy="1470025"/>
          </a:xfrm>
          <a:ln/>
        </p:spPr>
        <p:txBody>
          <a:bodyPr/>
          <a:lstStyle>
            <a:lvl1pPr algn="ctr">
              <a:defRPr sz="32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1988"/>
            <a:ext cx="6400800" cy="1752600"/>
          </a:xfrm>
          <a:ln/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GB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5DA5780-4BFB-487E-98FF-761845805BF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  <p:bldP spid="132099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20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20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F2AE3-2131-42DD-B30F-3159000A62D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35E0C-21E7-4591-8158-FE0F4629AA0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273050" y="836613"/>
            <a:ext cx="4097338" cy="5497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22788" y="836613"/>
            <a:ext cx="4098925" cy="5497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9EDE1-56D1-4846-ABB4-301467FA986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980EF-2D94-434F-9B74-F643B44DA9E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AAF5F-DD09-4E06-A38D-BA60DC47147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2B3DC-F313-4B7A-ACC3-87680BD82D6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41493-6A1A-485A-B1C1-7ECDB425D4F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36877909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FC5C0-564F-4AFD-8D96-940930F1EFE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40F24-5E02-4B30-AF1B-1FC7AF6C089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91313" y="6350"/>
            <a:ext cx="2138362" cy="632777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273050" y="6350"/>
            <a:ext cx="6265863" cy="632777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9AAD8-63B3-46B0-BDE2-6A3C2EF7DC5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BD3B2-AE44-4243-B02C-4D36BFC59A7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CEF60-B9FE-4B06-AA76-6328FDBA03F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9A474-2D53-44B4-A084-AB57506F02A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273050" y="836613"/>
            <a:ext cx="4097338" cy="5497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22788" y="836613"/>
            <a:ext cx="4098925" cy="5497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C4988-ADDD-4CFF-A7F8-0D3F40DADFC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0BC31-A4E0-4478-A0B8-530D198FEC1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92B21-DCA5-4C13-8259-B1C193C6133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17C9C-1FD7-45A9-A2E4-10AC46019B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th-TH" noProof="0" smtClean="0"/>
              <a:t>คลิกไอคอนเพื่อเพิ่มตาราง</a:t>
            </a:r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85388511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E7C61-137D-4027-83E4-0C419A9137F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05816-85E6-478B-B144-1B0AB93777D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046DB-469F-4AB2-93DA-6EFAFA1150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91313" y="6350"/>
            <a:ext cx="2138362" cy="632777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273050" y="6350"/>
            <a:ext cx="6265863" cy="632777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A0348-F17C-4B56-9EA4-A2CFAF2246C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29B96-E71A-456A-A10E-83DED798AFC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0E0D8-AB14-4D2D-91DC-ECFFCDD1B03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5E18D-AF9D-4B8C-8E90-4CD46AF61DA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273050" y="836613"/>
            <a:ext cx="4097338" cy="5497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22788" y="836613"/>
            <a:ext cx="4098925" cy="5497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0D82B-50AF-46C3-BBD8-0B96334FE6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9982B-BF76-4702-9A9B-1B9EC18440F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03DFE-67E7-4B3F-9ECC-754EE9A8383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10664216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9D13F-E9CF-4013-A694-580F67991B2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1F464-F278-408A-84D8-E79C386A960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AB36F-37C0-448A-BD32-07A2DF3F811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0B978-4B18-42CA-A991-AB38429BD82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91313" y="6350"/>
            <a:ext cx="2138362" cy="632777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273050" y="6350"/>
            <a:ext cx="6265863" cy="632777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D65CD-4573-4142-9F60-1BB896086CC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 descr="CSL13458"/>
          <p:cNvPicPr>
            <a:picLocks noChangeAspect="1" noChangeArrowheads="1"/>
          </p:cNvPicPr>
          <p:nvPr/>
        </p:nvPicPr>
        <p:blipFill>
          <a:blip r:embed="rId2" cstate="print">
            <a:lum bright="-24000" contrast="-30000"/>
          </a:blip>
          <a:srcRect r="2686"/>
          <a:stretch>
            <a:fillRect/>
          </a:stretch>
        </p:blipFill>
        <p:spPr bwMode="auto">
          <a:xfrm>
            <a:off x="0" y="0"/>
            <a:ext cx="9144000" cy="6884359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2369" y="1178404"/>
            <a:ext cx="4247412" cy="686886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2369" y="1882346"/>
            <a:ext cx="4031550" cy="908611"/>
          </a:xfr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ln algn="ctr"/>
        </p:spPr>
        <p:txBody>
          <a:bodyPr/>
          <a:lstStyle>
            <a:lvl1pPr>
              <a:defRPr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788754" y="6453311"/>
            <a:ext cx="4750562" cy="268242"/>
          </a:xfrm>
          <a:ln algn="ctr"/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ln algn="ctr"/>
        </p:spPr>
        <p:txBody>
          <a:bodyPr/>
          <a:lstStyle>
            <a:lvl1pPr>
              <a:defRPr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4108" name="Freeform 12"/>
          <p:cNvSpPr>
            <a:spLocks/>
          </p:cNvSpPr>
          <p:nvPr/>
        </p:nvSpPr>
        <p:spPr bwMode="auto">
          <a:xfrm>
            <a:off x="3222066" y="6538591"/>
            <a:ext cx="5910823" cy="266691"/>
          </a:xfrm>
          <a:custGeom>
            <a:avLst/>
            <a:gdLst/>
            <a:ahLst/>
            <a:cxnLst>
              <a:cxn ang="0">
                <a:pos x="3711" y="3"/>
              </a:cxn>
              <a:cxn ang="0">
                <a:pos x="3582" y="15"/>
              </a:cxn>
              <a:cxn ang="0">
                <a:pos x="3449" y="25"/>
              </a:cxn>
              <a:cxn ang="0">
                <a:pos x="3318" y="35"/>
              </a:cxn>
              <a:cxn ang="0">
                <a:pos x="3187" y="43"/>
              </a:cxn>
              <a:cxn ang="0">
                <a:pos x="3056" y="51"/>
              </a:cxn>
              <a:cxn ang="0">
                <a:pos x="2926" y="57"/>
              </a:cxn>
              <a:cxn ang="0">
                <a:pos x="2797" y="62"/>
              </a:cxn>
              <a:cxn ang="0">
                <a:pos x="2670" y="67"/>
              </a:cxn>
              <a:cxn ang="0">
                <a:pos x="2544" y="71"/>
              </a:cxn>
              <a:cxn ang="0">
                <a:pos x="2417" y="74"/>
              </a:cxn>
              <a:cxn ang="0">
                <a:pos x="2295" y="76"/>
              </a:cxn>
              <a:cxn ang="0">
                <a:pos x="2171" y="77"/>
              </a:cxn>
              <a:cxn ang="0">
                <a:pos x="2051" y="77"/>
              </a:cxn>
              <a:cxn ang="0">
                <a:pos x="1931" y="77"/>
              </a:cxn>
              <a:cxn ang="0">
                <a:pos x="1700" y="77"/>
              </a:cxn>
              <a:cxn ang="0">
                <a:pos x="1476" y="74"/>
              </a:cxn>
              <a:cxn ang="0">
                <a:pos x="1266" y="69"/>
              </a:cxn>
              <a:cxn ang="0">
                <a:pos x="1067" y="62"/>
              </a:cxn>
              <a:cxn ang="0">
                <a:pos x="883" y="55"/>
              </a:cxn>
              <a:cxn ang="0">
                <a:pos x="711" y="47"/>
              </a:cxn>
              <a:cxn ang="0">
                <a:pos x="556" y="39"/>
              </a:cxn>
              <a:cxn ang="0">
                <a:pos x="416" y="30"/>
              </a:cxn>
              <a:cxn ang="0">
                <a:pos x="292" y="22"/>
              </a:cxn>
              <a:cxn ang="0">
                <a:pos x="192" y="15"/>
              </a:cxn>
              <a:cxn ang="0">
                <a:pos x="50" y="4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147" y="20"/>
              </a:cxn>
              <a:cxn ang="0">
                <a:pos x="292" y="38"/>
              </a:cxn>
              <a:cxn ang="0">
                <a:pos x="436" y="55"/>
              </a:cxn>
              <a:cxn ang="0">
                <a:pos x="578" y="71"/>
              </a:cxn>
              <a:cxn ang="0">
                <a:pos x="721" y="86"/>
              </a:cxn>
              <a:cxn ang="0">
                <a:pos x="860" y="98"/>
              </a:cxn>
              <a:cxn ang="0">
                <a:pos x="1000" y="111"/>
              </a:cxn>
              <a:cxn ang="0">
                <a:pos x="1139" y="121"/>
              </a:cxn>
              <a:cxn ang="0">
                <a:pos x="1276" y="131"/>
              </a:cxn>
              <a:cxn ang="0">
                <a:pos x="1415" y="140"/>
              </a:cxn>
              <a:cxn ang="0">
                <a:pos x="1548" y="147"/>
              </a:cxn>
              <a:cxn ang="0">
                <a:pos x="1685" y="154"/>
              </a:cxn>
              <a:cxn ang="0">
                <a:pos x="1817" y="159"/>
              </a:cxn>
              <a:cxn ang="0">
                <a:pos x="1951" y="164"/>
              </a:cxn>
              <a:cxn ang="0">
                <a:pos x="2079" y="167"/>
              </a:cxn>
              <a:cxn ang="0">
                <a:pos x="2210" y="170"/>
              </a:cxn>
              <a:cxn ang="0">
                <a:pos x="2336" y="171"/>
              </a:cxn>
              <a:cxn ang="0">
                <a:pos x="2467" y="172"/>
              </a:cxn>
              <a:cxn ang="0">
                <a:pos x="2589" y="172"/>
              </a:cxn>
              <a:cxn ang="0">
                <a:pos x="2712" y="171"/>
              </a:cxn>
              <a:cxn ang="0">
                <a:pos x="2836" y="169"/>
              </a:cxn>
              <a:cxn ang="0">
                <a:pos x="2959" y="167"/>
              </a:cxn>
              <a:cxn ang="0">
                <a:pos x="3080" y="164"/>
              </a:cxn>
              <a:cxn ang="0">
                <a:pos x="3197" y="160"/>
              </a:cxn>
              <a:cxn ang="0">
                <a:pos x="3313" y="155"/>
              </a:cxn>
              <a:cxn ang="0">
                <a:pos x="3429" y="150"/>
              </a:cxn>
              <a:cxn ang="0">
                <a:pos x="3542" y="144"/>
              </a:cxn>
              <a:cxn ang="0">
                <a:pos x="3653" y="137"/>
              </a:cxn>
              <a:cxn ang="0">
                <a:pos x="3724" y="125"/>
              </a:cxn>
            </a:cxnLst>
            <a:rect l="0" t="0" r="r" b="b"/>
            <a:pathLst>
              <a:path w="3724" h="172">
                <a:moveTo>
                  <a:pt x="3711" y="3"/>
                </a:moveTo>
                <a:lnTo>
                  <a:pt x="3582" y="15"/>
                </a:lnTo>
                <a:lnTo>
                  <a:pt x="3449" y="25"/>
                </a:lnTo>
                <a:lnTo>
                  <a:pt x="3318" y="35"/>
                </a:lnTo>
                <a:lnTo>
                  <a:pt x="3187" y="43"/>
                </a:lnTo>
                <a:lnTo>
                  <a:pt x="3056" y="51"/>
                </a:lnTo>
                <a:lnTo>
                  <a:pt x="2926" y="57"/>
                </a:lnTo>
                <a:lnTo>
                  <a:pt x="2797" y="62"/>
                </a:lnTo>
                <a:lnTo>
                  <a:pt x="2670" y="67"/>
                </a:lnTo>
                <a:lnTo>
                  <a:pt x="2544" y="71"/>
                </a:lnTo>
                <a:lnTo>
                  <a:pt x="2417" y="74"/>
                </a:lnTo>
                <a:lnTo>
                  <a:pt x="2295" y="76"/>
                </a:lnTo>
                <a:lnTo>
                  <a:pt x="2171" y="77"/>
                </a:lnTo>
                <a:lnTo>
                  <a:pt x="2051" y="77"/>
                </a:lnTo>
                <a:lnTo>
                  <a:pt x="1931" y="77"/>
                </a:lnTo>
                <a:lnTo>
                  <a:pt x="1700" y="77"/>
                </a:lnTo>
                <a:lnTo>
                  <a:pt x="1476" y="74"/>
                </a:lnTo>
                <a:lnTo>
                  <a:pt x="1266" y="69"/>
                </a:lnTo>
                <a:lnTo>
                  <a:pt x="1067" y="62"/>
                </a:lnTo>
                <a:lnTo>
                  <a:pt x="883" y="55"/>
                </a:lnTo>
                <a:lnTo>
                  <a:pt x="711" y="47"/>
                </a:lnTo>
                <a:lnTo>
                  <a:pt x="556" y="39"/>
                </a:lnTo>
                <a:lnTo>
                  <a:pt x="416" y="30"/>
                </a:lnTo>
                <a:lnTo>
                  <a:pt x="292" y="22"/>
                </a:lnTo>
                <a:lnTo>
                  <a:pt x="192" y="15"/>
                </a:lnTo>
                <a:lnTo>
                  <a:pt x="50" y="4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47" y="20"/>
                </a:lnTo>
                <a:lnTo>
                  <a:pt x="292" y="38"/>
                </a:lnTo>
                <a:lnTo>
                  <a:pt x="436" y="55"/>
                </a:lnTo>
                <a:lnTo>
                  <a:pt x="578" y="71"/>
                </a:lnTo>
                <a:lnTo>
                  <a:pt x="721" y="86"/>
                </a:lnTo>
                <a:lnTo>
                  <a:pt x="860" y="98"/>
                </a:lnTo>
                <a:lnTo>
                  <a:pt x="1000" y="111"/>
                </a:lnTo>
                <a:lnTo>
                  <a:pt x="1139" y="121"/>
                </a:lnTo>
                <a:lnTo>
                  <a:pt x="1276" y="131"/>
                </a:lnTo>
                <a:lnTo>
                  <a:pt x="1415" y="140"/>
                </a:lnTo>
                <a:lnTo>
                  <a:pt x="1548" y="147"/>
                </a:lnTo>
                <a:lnTo>
                  <a:pt x="1685" y="154"/>
                </a:lnTo>
                <a:lnTo>
                  <a:pt x="1817" y="159"/>
                </a:lnTo>
                <a:lnTo>
                  <a:pt x="1951" y="164"/>
                </a:lnTo>
                <a:lnTo>
                  <a:pt x="2079" y="167"/>
                </a:lnTo>
                <a:lnTo>
                  <a:pt x="2210" y="170"/>
                </a:lnTo>
                <a:lnTo>
                  <a:pt x="2336" y="171"/>
                </a:lnTo>
                <a:lnTo>
                  <a:pt x="2467" y="172"/>
                </a:lnTo>
                <a:lnTo>
                  <a:pt x="2589" y="172"/>
                </a:lnTo>
                <a:lnTo>
                  <a:pt x="2712" y="171"/>
                </a:lnTo>
                <a:lnTo>
                  <a:pt x="2836" y="169"/>
                </a:lnTo>
                <a:lnTo>
                  <a:pt x="2959" y="167"/>
                </a:lnTo>
                <a:lnTo>
                  <a:pt x="3080" y="164"/>
                </a:lnTo>
                <a:lnTo>
                  <a:pt x="3197" y="160"/>
                </a:lnTo>
                <a:lnTo>
                  <a:pt x="3313" y="155"/>
                </a:lnTo>
                <a:lnTo>
                  <a:pt x="3429" y="150"/>
                </a:lnTo>
                <a:lnTo>
                  <a:pt x="3542" y="144"/>
                </a:lnTo>
                <a:lnTo>
                  <a:pt x="3653" y="137"/>
                </a:lnTo>
                <a:lnTo>
                  <a:pt x="3724" y="125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0498" tIns="45249" rIns="90498" bIns="45249"/>
          <a:lstStyle/>
          <a:p>
            <a:endParaRPr lang="th-T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t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42988" y="1938338"/>
            <a:ext cx="7772400" cy="1470025"/>
          </a:xfrm>
        </p:spPr>
        <p:txBody>
          <a:bodyPr/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28788" y="3429000"/>
            <a:ext cx="6400800" cy="1752600"/>
          </a:xfrm>
          <a:effectLst>
            <a:outerShdw dist="17961" dir="2700000" algn="ctr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i="1"/>
            </a:lvl1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179388" y="6453188"/>
            <a:ext cx="1152525" cy="268287"/>
          </a:xfrm>
          <a:ln/>
        </p:spPr>
        <p:txBody>
          <a:bodyPr anchor="t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1476375" y="6453188"/>
            <a:ext cx="7056438" cy="268287"/>
          </a:xfrm>
          <a:ln/>
        </p:spPr>
        <p:txBody>
          <a:bodyPr anchor="t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66163" y="6453188"/>
            <a:ext cx="442912" cy="268287"/>
          </a:xfrm>
          <a:ln/>
        </p:spPr>
        <p:txBody>
          <a:bodyPr anchor="t"/>
          <a:lstStyle>
            <a:lvl1pPr algn="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15DA5780-4BFB-487E-98FF-761845805BF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F2AE3-2131-42DD-B30F-3159000A62D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35E0C-21E7-4591-8158-FE0F4629AA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84213" y="1268413"/>
            <a:ext cx="3811587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3811588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9EDE1-56D1-4846-ABB4-301467FA98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980EF-2D94-434F-9B74-F643B44DA9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AAF5F-DD09-4E06-A38D-BA60DC4714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2B3DC-F313-4B7A-ACC3-87680BD82D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41493-6A1A-485A-B1C1-7ECDB425D4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FC5C0-564F-4AFD-8D96-940930F1EF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40F24-5E02-4B30-AF1B-1FC7AF6C08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345238" y="298450"/>
            <a:ext cx="2114550" cy="536257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0" y="298450"/>
            <a:ext cx="6192838" cy="536257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9AAD8-63B3-46B0-BDE2-6A3C2EF7DC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254EA-833D-4238-B451-EA98C5E413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71343-0E0B-42CC-AED1-37A8B54D002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7BBAA-5A72-478C-96F2-23EE529212A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188" y="4406610"/>
            <a:ext cx="7772637" cy="13629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188" y="2907247"/>
            <a:ext cx="7772637" cy="14993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2491" indent="0">
              <a:buNone/>
              <a:defRPr sz="1800"/>
            </a:lvl2pPr>
            <a:lvl3pPr marL="904982" indent="0">
              <a:buNone/>
              <a:defRPr sz="1600"/>
            </a:lvl3pPr>
            <a:lvl4pPr marL="1357473" indent="0">
              <a:buNone/>
              <a:defRPr sz="1400"/>
            </a:lvl4pPr>
            <a:lvl5pPr marL="1809963" indent="0">
              <a:buNone/>
              <a:defRPr sz="1400"/>
            </a:lvl5pPr>
            <a:lvl6pPr marL="2262454" indent="0">
              <a:buNone/>
              <a:defRPr sz="1400"/>
            </a:lvl6pPr>
            <a:lvl7pPr marL="2714945" indent="0">
              <a:buNone/>
              <a:defRPr sz="1400"/>
            </a:lvl7pPr>
            <a:lvl8pPr marL="3167436" indent="0">
              <a:buNone/>
              <a:defRPr sz="1400"/>
            </a:lvl8pPr>
            <a:lvl9pPr marL="3619927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84213" y="1268413"/>
            <a:ext cx="3811587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3811588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0B93E-EEF2-4024-9408-9B8190A63D0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04DFE-36C8-47B1-940D-7386810D9BD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AF207-EC4B-46B0-906E-5AF1C3DB701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B2542-7523-45BC-AFA0-C50A5253C97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15599-DE7F-48A4-921E-6CF14EB874B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F5306-B9DF-49D6-B8BA-C1FB5ADF1F9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499B1-ABD3-4BD5-B4F4-5196F184893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345238" y="298450"/>
            <a:ext cx="2114550" cy="536257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0" y="298450"/>
            <a:ext cx="6192838" cy="536257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84BED-D947-4224-AB7D-8293691EFD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E320B-48E2-473B-A742-4BE9B78800A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94D52-7D66-4977-9579-AEB1E68D18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250782" y="1037306"/>
            <a:ext cx="4242651" cy="46764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5807" y="1037306"/>
            <a:ext cx="4244238" cy="46764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A6667-C298-4F09-A96A-387DD711C32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84213" y="1268413"/>
            <a:ext cx="3811587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3811588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81B20-48CA-4ECC-8766-C9B6EE03BE9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34B63-DDB1-4957-B98E-CB5B6D77DB0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9B79A-1C6A-44CB-8611-C89442C3B1E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90A2B-BE9B-42B7-A9F8-70A7E18AD8F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577B1-A38E-4B53-BB88-671BE16D8D4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29532-23CF-41E8-8158-0211E1F70F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DF379-38AC-4089-B19A-676E08349C9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345238" y="298450"/>
            <a:ext cx="2114550" cy="536257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0" y="298450"/>
            <a:ext cx="6192838" cy="536257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E4E48-6909-4066-BC53-4833D93643B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121" y="274445"/>
            <a:ext cx="8229759" cy="1142741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121" y="1535026"/>
            <a:ext cx="4039486" cy="6403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491" indent="0">
              <a:buNone/>
              <a:defRPr sz="2000" b="1"/>
            </a:lvl2pPr>
            <a:lvl3pPr marL="904982" indent="0">
              <a:buNone/>
              <a:defRPr sz="1800" b="1"/>
            </a:lvl3pPr>
            <a:lvl4pPr marL="1357473" indent="0">
              <a:buNone/>
              <a:defRPr sz="1600" b="1"/>
            </a:lvl4pPr>
            <a:lvl5pPr marL="1809963" indent="0">
              <a:buNone/>
              <a:defRPr sz="1600" b="1"/>
            </a:lvl5pPr>
            <a:lvl6pPr marL="2262454" indent="0">
              <a:buNone/>
              <a:defRPr sz="1600" b="1"/>
            </a:lvl6pPr>
            <a:lvl7pPr marL="2714945" indent="0">
              <a:buNone/>
              <a:defRPr sz="1600" b="1"/>
            </a:lvl7pPr>
            <a:lvl8pPr marL="3167436" indent="0">
              <a:buNone/>
              <a:defRPr sz="1600" b="1"/>
            </a:lvl8pPr>
            <a:lvl9pPr marL="3619927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121" y="2175396"/>
            <a:ext cx="4039486" cy="39507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807" y="1535026"/>
            <a:ext cx="4041073" cy="6403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491" indent="0">
              <a:buNone/>
              <a:defRPr sz="2000" b="1"/>
            </a:lvl2pPr>
            <a:lvl3pPr marL="904982" indent="0">
              <a:buNone/>
              <a:defRPr sz="1800" b="1"/>
            </a:lvl3pPr>
            <a:lvl4pPr marL="1357473" indent="0">
              <a:buNone/>
              <a:defRPr sz="1600" b="1"/>
            </a:lvl4pPr>
            <a:lvl5pPr marL="1809963" indent="0">
              <a:buNone/>
              <a:defRPr sz="1600" b="1"/>
            </a:lvl5pPr>
            <a:lvl6pPr marL="2262454" indent="0">
              <a:buNone/>
              <a:defRPr sz="1600" b="1"/>
            </a:lvl6pPr>
            <a:lvl7pPr marL="2714945" indent="0">
              <a:buNone/>
              <a:defRPr sz="1600" b="1"/>
            </a:lvl7pPr>
            <a:lvl8pPr marL="3167436" indent="0">
              <a:buNone/>
              <a:defRPr sz="1600" b="1"/>
            </a:lvl8pPr>
            <a:lvl9pPr marL="3619927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807" y="2175396"/>
            <a:ext cx="4041073" cy="39507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t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1470025"/>
          </a:xfrm>
        </p:spPr>
        <p:txBody>
          <a:bodyPr anchor="b"/>
          <a:lstStyle>
            <a:lvl1pPr>
              <a:defRPr sz="4000" b="1">
                <a:solidFill>
                  <a:schemeClr val="bg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751013"/>
            <a:ext cx="6400800" cy="17526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i="1">
                <a:solidFill>
                  <a:schemeClr val="folHlink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algn="r">
              <a:defRPr/>
            </a:lvl1pPr>
          </a:lstStyle>
          <a:p>
            <a:fld id="{15DA5780-4BFB-487E-98FF-761845805BF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F2AE3-2131-42DD-B30F-3159000A62D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35E0C-21E7-4591-8158-FE0F4629AA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79388" y="908050"/>
            <a:ext cx="431641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316413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9EDE1-56D1-4846-ABB4-301467FA98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980EF-2D94-434F-9B74-F643B44DA9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AAF5F-DD09-4E06-A38D-BA60DC4714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2B3DC-F313-4B7A-ACC3-87680BD82D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41493-6A1A-485A-B1C1-7ECDB425D4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FC5C0-564F-4AFD-8D96-940930F1EF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40F24-5E02-4B30-AF1B-1FC7AF6C08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019174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69100" y="176213"/>
            <a:ext cx="2195513" cy="6132512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79388" y="176213"/>
            <a:ext cx="6437312" cy="613251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9AAD8-63B3-46B0-BDE2-6A3C2EF7DC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7DD65-DAF8-495E-BE4D-DEA1F637C1B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7ACC5-4AC3-4BBD-B531-4C7AA52E724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A61E0-E243-4972-834D-353A28EFAFC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79388" y="908050"/>
            <a:ext cx="431641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316413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09786-A41E-4DE2-A8B5-9DB580258AD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04863-9C27-4A67-AE4C-510301E457E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A618F-3900-4ADE-BA0D-B903EF02975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1CB5D-6D83-4EB1-9D00-2DB14AAD76D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A066E-CCED-4BE2-A8E4-92E1E94D9E1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7904A-0936-4194-B71D-339634CFAAF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121" y="272894"/>
            <a:ext cx="3007791" cy="11628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4429" y="272894"/>
            <a:ext cx="5112450" cy="58532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121" y="1435792"/>
            <a:ext cx="3007791" cy="4690357"/>
          </a:xfrm>
        </p:spPr>
        <p:txBody>
          <a:bodyPr/>
          <a:lstStyle>
            <a:lvl1pPr marL="0" indent="0">
              <a:buNone/>
              <a:defRPr sz="1400"/>
            </a:lvl1pPr>
            <a:lvl2pPr marL="452491" indent="0">
              <a:buNone/>
              <a:defRPr sz="1200"/>
            </a:lvl2pPr>
            <a:lvl3pPr marL="904982" indent="0">
              <a:buNone/>
              <a:defRPr sz="1000"/>
            </a:lvl3pPr>
            <a:lvl4pPr marL="1357473" indent="0">
              <a:buNone/>
              <a:defRPr sz="900"/>
            </a:lvl4pPr>
            <a:lvl5pPr marL="1809963" indent="0">
              <a:buNone/>
              <a:defRPr sz="900"/>
            </a:lvl5pPr>
            <a:lvl6pPr marL="2262454" indent="0">
              <a:buNone/>
              <a:defRPr sz="900"/>
            </a:lvl6pPr>
            <a:lvl7pPr marL="2714945" indent="0">
              <a:buNone/>
              <a:defRPr sz="900"/>
            </a:lvl7pPr>
            <a:lvl8pPr marL="3167436" indent="0">
              <a:buNone/>
              <a:defRPr sz="900"/>
            </a:lvl8pPr>
            <a:lvl9pPr marL="3619927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9BC3E-7248-4BC2-BEA5-69BBF2CCF4F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69100" y="176213"/>
            <a:ext cx="2195513" cy="6132512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79388" y="176213"/>
            <a:ext cx="6437312" cy="613251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9FB9E-41B0-4A2E-B67E-10E6193F2A9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AAD18-3FC2-4E55-ACA9-9D254336738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6821E-AF36-419F-A933-A5B8F40043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99DB2-2195-40A5-AB48-A4562DB15CD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79388" y="908050"/>
            <a:ext cx="431641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316413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6F9E6-9E54-43DF-A36F-E1AFF55C2B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4B1C9-1022-43AE-9988-6898DE14162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F0F0F-8851-46F0-913F-88B3955E91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B1D84-A7DB-40F1-9C12-9376C1A794F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33897-2E86-4199-95AB-230BB3FBD57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1977" y="4800445"/>
            <a:ext cx="5487034" cy="56749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1977" y="612461"/>
            <a:ext cx="5487034" cy="4115110"/>
          </a:xfrm>
        </p:spPr>
        <p:txBody>
          <a:bodyPr/>
          <a:lstStyle>
            <a:lvl1pPr marL="0" indent="0">
              <a:buNone/>
              <a:defRPr sz="3200"/>
            </a:lvl1pPr>
            <a:lvl2pPr marL="452491" indent="0">
              <a:buNone/>
              <a:defRPr sz="2800"/>
            </a:lvl2pPr>
            <a:lvl3pPr marL="904982" indent="0">
              <a:buNone/>
              <a:defRPr sz="2400"/>
            </a:lvl3pPr>
            <a:lvl4pPr marL="1357473" indent="0">
              <a:buNone/>
              <a:defRPr sz="2000"/>
            </a:lvl4pPr>
            <a:lvl5pPr marL="1809963" indent="0">
              <a:buNone/>
              <a:defRPr sz="2000"/>
            </a:lvl5pPr>
            <a:lvl6pPr marL="2262454" indent="0">
              <a:buNone/>
              <a:defRPr sz="2000"/>
            </a:lvl6pPr>
            <a:lvl7pPr marL="2714945" indent="0">
              <a:buNone/>
              <a:defRPr sz="2000"/>
            </a:lvl7pPr>
            <a:lvl8pPr marL="3167436" indent="0">
              <a:buNone/>
              <a:defRPr sz="2000"/>
            </a:lvl8pPr>
            <a:lvl9pPr marL="3619927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1977" y="5367940"/>
            <a:ext cx="5487034" cy="804726"/>
          </a:xfrm>
        </p:spPr>
        <p:txBody>
          <a:bodyPr/>
          <a:lstStyle>
            <a:lvl1pPr marL="0" indent="0">
              <a:buNone/>
              <a:defRPr sz="1400"/>
            </a:lvl1pPr>
            <a:lvl2pPr marL="452491" indent="0">
              <a:buNone/>
              <a:defRPr sz="1200"/>
            </a:lvl2pPr>
            <a:lvl3pPr marL="904982" indent="0">
              <a:buNone/>
              <a:defRPr sz="1000"/>
            </a:lvl3pPr>
            <a:lvl4pPr marL="1357473" indent="0">
              <a:buNone/>
              <a:defRPr sz="900"/>
            </a:lvl4pPr>
            <a:lvl5pPr marL="1809963" indent="0">
              <a:buNone/>
              <a:defRPr sz="900"/>
            </a:lvl5pPr>
            <a:lvl6pPr marL="2262454" indent="0">
              <a:buNone/>
              <a:defRPr sz="900"/>
            </a:lvl6pPr>
            <a:lvl7pPr marL="2714945" indent="0">
              <a:buNone/>
              <a:defRPr sz="900"/>
            </a:lvl7pPr>
            <a:lvl8pPr marL="3167436" indent="0">
              <a:buNone/>
              <a:defRPr sz="900"/>
            </a:lvl8pPr>
            <a:lvl9pPr marL="3619927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33562-DB66-47F9-892D-ADDC95829F5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B7414-79F4-4E34-B290-CD1D10C6D23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69100" y="176213"/>
            <a:ext cx="2195513" cy="6132512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79388" y="176213"/>
            <a:ext cx="6437312" cy="613251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2B929-0E8C-477D-A5AD-B4F1AB9BD48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6613"/>
            <a:ext cx="7772400" cy="1470025"/>
          </a:xfrm>
          <a:effectLst/>
        </p:spPr>
        <p:txBody>
          <a:bodyPr anchor="b"/>
          <a:lstStyle>
            <a:lvl1pPr algn="ctr">
              <a:defRPr sz="40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0827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ln algn="ctr"/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15DA5780-4BFB-487E-98FF-761845805BF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2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>
        <p:tmplLst>
          <p:tmpl lvl="1">
            <p:tnLst>
              <p:par>
                <p:cTn presetID="53" presetClass="entr" presetSubtype="0" fill="hold" nodeType="afterEffect">
                  <p:stCondLst>
                    <p:cond delay="0"/>
                  </p:stCondLst>
                  <p:iterate type="lt">
                    <p:tmPct val="4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F2AE3-2131-42DD-B30F-3159000A62D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35E0C-21E7-4591-8158-FE0F4629AA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692150"/>
            <a:ext cx="403860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692150"/>
            <a:ext cx="403860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9EDE1-56D1-4846-ABB4-301467FA98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980EF-2D94-434F-9B74-F643B44DA9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AAF5F-DD09-4E06-A38D-BA60DC4714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40937" y="10855"/>
            <a:ext cx="2195132" cy="5702854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250781" y="10855"/>
            <a:ext cx="6437782" cy="5702854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2B3DC-F313-4B7A-ACC3-87680BD82D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41493-6A1A-485A-B1C1-7ECDB425D4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FC5C0-564F-4AFD-8D96-940930F1EF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40F24-5E02-4B30-AF1B-1FC7AF6C08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915150" y="65088"/>
            <a:ext cx="2152650" cy="6316662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65088"/>
            <a:ext cx="6305550" cy="631666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9AAD8-63B3-46B0-BDE2-6A3C2EF7DC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681" y="2130430"/>
            <a:ext cx="7772638" cy="1469904"/>
          </a:xfrm>
          <a:prstGeom prst="rect">
            <a:avLst/>
          </a:prstGeom>
        </p:spPr>
        <p:txBody>
          <a:bodyPr lIns="90478" tIns="45239" rIns="90478" bIns="45239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362" y="3885634"/>
            <a:ext cx="6401276" cy="1753651"/>
          </a:xfrm>
          <a:prstGeom prst="rect">
            <a:avLst/>
          </a:prstGeom>
        </p:spPr>
        <p:txBody>
          <a:bodyPr lIns="90478" tIns="45239" rIns="90478" bIns="45239"/>
          <a:lstStyle>
            <a:lvl1pPr marL="0" indent="0" algn="ctr">
              <a:buNone/>
              <a:defRPr/>
            </a:lvl1pPr>
            <a:lvl2pPr marL="452395" indent="0" algn="ctr">
              <a:buNone/>
              <a:defRPr/>
            </a:lvl2pPr>
            <a:lvl3pPr marL="904790" indent="0" algn="ctr">
              <a:buNone/>
              <a:defRPr/>
            </a:lvl3pPr>
            <a:lvl4pPr marL="1357185" indent="0" algn="ctr">
              <a:buNone/>
              <a:defRPr/>
            </a:lvl4pPr>
            <a:lvl5pPr marL="1809579" indent="0" algn="ctr">
              <a:buNone/>
              <a:defRPr/>
            </a:lvl5pPr>
            <a:lvl6pPr marL="2261974" indent="0" algn="ctr">
              <a:buNone/>
              <a:defRPr/>
            </a:lvl6pPr>
            <a:lvl7pPr marL="2714369" indent="0" algn="ctr">
              <a:buNone/>
              <a:defRPr/>
            </a:lvl7pPr>
            <a:lvl8pPr marL="3166764" indent="0" algn="ctr">
              <a:buNone/>
              <a:defRPr/>
            </a:lvl8pPr>
            <a:lvl9pPr marL="3619159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121" y="274447"/>
            <a:ext cx="8229759" cy="1142741"/>
          </a:xfrm>
          <a:prstGeom prst="rect">
            <a:avLst/>
          </a:prstGeom>
        </p:spPr>
        <p:txBody>
          <a:bodyPr lIns="90478" tIns="45239" rIns="90478" bIns="45239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121" y="1600151"/>
            <a:ext cx="8229759" cy="4526001"/>
          </a:xfrm>
          <a:prstGeom prst="rect">
            <a:avLst/>
          </a:prstGeom>
        </p:spPr>
        <p:txBody>
          <a:bodyPr lIns="90478" tIns="45239" rIns="90478" bIns="45239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190" y="4406612"/>
            <a:ext cx="7772637" cy="1362917"/>
          </a:xfrm>
          <a:prstGeom prst="rect">
            <a:avLst/>
          </a:prstGeom>
        </p:spPr>
        <p:txBody>
          <a:bodyPr lIns="90478" tIns="45239" rIns="90478" bIns="45239"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190" y="2907249"/>
            <a:ext cx="7772637" cy="1499363"/>
          </a:xfrm>
          <a:prstGeom prst="rect">
            <a:avLst/>
          </a:prstGeom>
        </p:spPr>
        <p:txBody>
          <a:bodyPr lIns="90478" tIns="45239" rIns="90478" bIns="45239" anchor="b"/>
          <a:lstStyle>
            <a:lvl1pPr marL="0" indent="0">
              <a:buNone/>
              <a:defRPr sz="2000"/>
            </a:lvl1pPr>
            <a:lvl2pPr marL="452395" indent="0">
              <a:buNone/>
              <a:defRPr sz="1800"/>
            </a:lvl2pPr>
            <a:lvl3pPr marL="904790" indent="0">
              <a:buNone/>
              <a:defRPr sz="1600"/>
            </a:lvl3pPr>
            <a:lvl4pPr marL="1357185" indent="0">
              <a:buNone/>
              <a:defRPr sz="1400"/>
            </a:lvl4pPr>
            <a:lvl5pPr marL="1809579" indent="0">
              <a:buNone/>
              <a:defRPr sz="1400"/>
            </a:lvl5pPr>
            <a:lvl6pPr marL="2261974" indent="0">
              <a:buNone/>
              <a:defRPr sz="1400"/>
            </a:lvl6pPr>
            <a:lvl7pPr marL="2714369" indent="0">
              <a:buNone/>
              <a:defRPr sz="1400"/>
            </a:lvl7pPr>
            <a:lvl8pPr marL="3166764" indent="0">
              <a:buNone/>
              <a:defRPr sz="1400"/>
            </a:lvl8pPr>
            <a:lvl9pPr marL="3619159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121" y="274447"/>
            <a:ext cx="8229759" cy="1142741"/>
          </a:xfrm>
          <a:prstGeom prst="rect">
            <a:avLst/>
          </a:prstGeom>
        </p:spPr>
        <p:txBody>
          <a:bodyPr lIns="90478" tIns="45239" rIns="90478" bIns="45239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120" y="1600151"/>
            <a:ext cx="4037899" cy="4526001"/>
          </a:xfrm>
          <a:prstGeom prst="rect">
            <a:avLst/>
          </a:prstGeom>
        </p:spPr>
        <p:txBody>
          <a:bodyPr lIns="90478" tIns="45239" rIns="90478" bIns="4523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7393" y="1600151"/>
            <a:ext cx="4039486" cy="4526001"/>
          </a:xfrm>
          <a:prstGeom prst="rect">
            <a:avLst/>
          </a:prstGeom>
        </p:spPr>
        <p:txBody>
          <a:bodyPr lIns="90478" tIns="45239" rIns="90478" bIns="4523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121" y="274447"/>
            <a:ext cx="8229759" cy="1142741"/>
          </a:xfrm>
          <a:prstGeom prst="rect">
            <a:avLst/>
          </a:prstGeom>
        </p:spPr>
        <p:txBody>
          <a:bodyPr lIns="90478" tIns="45239" rIns="90478" bIns="45239"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121" y="1535026"/>
            <a:ext cx="4039486" cy="640370"/>
          </a:xfrm>
          <a:prstGeom prst="rect">
            <a:avLst/>
          </a:prstGeom>
        </p:spPr>
        <p:txBody>
          <a:bodyPr lIns="90478" tIns="45239" rIns="90478" bIns="45239" anchor="b"/>
          <a:lstStyle>
            <a:lvl1pPr marL="0" indent="0">
              <a:buNone/>
              <a:defRPr sz="2400" b="1"/>
            </a:lvl1pPr>
            <a:lvl2pPr marL="452395" indent="0">
              <a:buNone/>
              <a:defRPr sz="2000" b="1"/>
            </a:lvl2pPr>
            <a:lvl3pPr marL="904790" indent="0">
              <a:buNone/>
              <a:defRPr sz="1800" b="1"/>
            </a:lvl3pPr>
            <a:lvl4pPr marL="1357185" indent="0">
              <a:buNone/>
              <a:defRPr sz="1600" b="1"/>
            </a:lvl4pPr>
            <a:lvl5pPr marL="1809579" indent="0">
              <a:buNone/>
              <a:defRPr sz="1600" b="1"/>
            </a:lvl5pPr>
            <a:lvl6pPr marL="2261974" indent="0">
              <a:buNone/>
              <a:defRPr sz="1600" b="1"/>
            </a:lvl6pPr>
            <a:lvl7pPr marL="2714369" indent="0">
              <a:buNone/>
              <a:defRPr sz="1600" b="1"/>
            </a:lvl7pPr>
            <a:lvl8pPr marL="3166764" indent="0">
              <a:buNone/>
              <a:defRPr sz="1600" b="1"/>
            </a:lvl8pPr>
            <a:lvl9pPr marL="3619159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121" y="2175396"/>
            <a:ext cx="4039486" cy="3950754"/>
          </a:xfrm>
          <a:prstGeom prst="rect">
            <a:avLst/>
          </a:prstGeom>
        </p:spPr>
        <p:txBody>
          <a:bodyPr lIns="90478" tIns="45239" rIns="90478" bIns="4523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809" y="1535026"/>
            <a:ext cx="4041073" cy="640370"/>
          </a:xfrm>
          <a:prstGeom prst="rect">
            <a:avLst/>
          </a:prstGeom>
        </p:spPr>
        <p:txBody>
          <a:bodyPr lIns="90478" tIns="45239" rIns="90478" bIns="45239" anchor="b"/>
          <a:lstStyle>
            <a:lvl1pPr marL="0" indent="0">
              <a:buNone/>
              <a:defRPr sz="2400" b="1"/>
            </a:lvl1pPr>
            <a:lvl2pPr marL="452395" indent="0">
              <a:buNone/>
              <a:defRPr sz="2000" b="1"/>
            </a:lvl2pPr>
            <a:lvl3pPr marL="904790" indent="0">
              <a:buNone/>
              <a:defRPr sz="1800" b="1"/>
            </a:lvl3pPr>
            <a:lvl4pPr marL="1357185" indent="0">
              <a:buNone/>
              <a:defRPr sz="1600" b="1"/>
            </a:lvl4pPr>
            <a:lvl5pPr marL="1809579" indent="0">
              <a:buNone/>
              <a:defRPr sz="1600" b="1"/>
            </a:lvl5pPr>
            <a:lvl6pPr marL="2261974" indent="0">
              <a:buNone/>
              <a:defRPr sz="1600" b="1"/>
            </a:lvl6pPr>
            <a:lvl7pPr marL="2714369" indent="0">
              <a:buNone/>
              <a:defRPr sz="1600" b="1"/>
            </a:lvl7pPr>
            <a:lvl8pPr marL="3166764" indent="0">
              <a:buNone/>
              <a:defRPr sz="1600" b="1"/>
            </a:lvl8pPr>
            <a:lvl9pPr marL="3619159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809" y="2175396"/>
            <a:ext cx="4041073" cy="3950754"/>
          </a:xfrm>
          <a:prstGeom prst="rect">
            <a:avLst/>
          </a:prstGeom>
        </p:spPr>
        <p:txBody>
          <a:bodyPr lIns="90478" tIns="45239" rIns="90478" bIns="4523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9195822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121" y="274447"/>
            <a:ext cx="8229759" cy="1142741"/>
          </a:xfrm>
          <a:prstGeom prst="rect">
            <a:avLst/>
          </a:prstGeom>
        </p:spPr>
        <p:txBody>
          <a:bodyPr lIns="90478" tIns="45239" rIns="90478" bIns="45239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123" y="272894"/>
            <a:ext cx="3007791" cy="1162898"/>
          </a:xfrm>
          <a:prstGeom prst="rect">
            <a:avLst/>
          </a:prstGeom>
        </p:spPr>
        <p:txBody>
          <a:bodyPr lIns="90478" tIns="45239" rIns="90478" bIns="45239"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4429" y="272896"/>
            <a:ext cx="5112450" cy="5853256"/>
          </a:xfrm>
          <a:prstGeom prst="rect">
            <a:avLst/>
          </a:prstGeom>
        </p:spPr>
        <p:txBody>
          <a:bodyPr lIns="90478" tIns="45239" rIns="90478" bIns="4523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123" y="1435792"/>
            <a:ext cx="3007791" cy="4690357"/>
          </a:xfrm>
          <a:prstGeom prst="rect">
            <a:avLst/>
          </a:prstGeom>
        </p:spPr>
        <p:txBody>
          <a:bodyPr lIns="90478" tIns="45239" rIns="90478" bIns="45239"/>
          <a:lstStyle>
            <a:lvl1pPr marL="0" indent="0">
              <a:buNone/>
              <a:defRPr sz="1400"/>
            </a:lvl1pPr>
            <a:lvl2pPr marL="452395" indent="0">
              <a:buNone/>
              <a:defRPr sz="1200"/>
            </a:lvl2pPr>
            <a:lvl3pPr marL="904790" indent="0">
              <a:buNone/>
              <a:defRPr sz="1000"/>
            </a:lvl3pPr>
            <a:lvl4pPr marL="1357185" indent="0">
              <a:buNone/>
              <a:defRPr sz="900"/>
            </a:lvl4pPr>
            <a:lvl5pPr marL="1809579" indent="0">
              <a:buNone/>
              <a:defRPr sz="900"/>
            </a:lvl5pPr>
            <a:lvl6pPr marL="2261974" indent="0">
              <a:buNone/>
              <a:defRPr sz="900"/>
            </a:lvl6pPr>
            <a:lvl7pPr marL="2714369" indent="0">
              <a:buNone/>
              <a:defRPr sz="900"/>
            </a:lvl7pPr>
            <a:lvl8pPr marL="3166764" indent="0">
              <a:buNone/>
              <a:defRPr sz="900"/>
            </a:lvl8pPr>
            <a:lvl9pPr marL="3619159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1977" y="4800445"/>
            <a:ext cx="5487034" cy="567494"/>
          </a:xfrm>
          <a:prstGeom prst="rect">
            <a:avLst/>
          </a:prstGeom>
        </p:spPr>
        <p:txBody>
          <a:bodyPr lIns="90478" tIns="45239" rIns="90478" bIns="45239"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1977" y="612463"/>
            <a:ext cx="5487034" cy="4115110"/>
          </a:xfrm>
          <a:prstGeom prst="rect">
            <a:avLst/>
          </a:prstGeom>
        </p:spPr>
        <p:txBody>
          <a:bodyPr lIns="90478" tIns="45239" rIns="90478" bIns="45239"/>
          <a:lstStyle>
            <a:lvl1pPr marL="0" indent="0">
              <a:buNone/>
              <a:defRPr sz="3200"/>
            </a:lvl1pPr>
            <a:lvl2pPr marL="452395" indent="0">
              <a:buNone/>
              <a:defRPr sz="2800"/>
            </a:lvl2pPr>
            <a:lvl3pPr marL="904790" indent="0">
              <a:buNone/>
              <a:defRPr sz="2400"/>
            </a:lvl3pPr>
            <a:lvl4pPr marL="1357185" indent="0">
              <a:buNone/>
              <a:defRPr sz="2000"/>
            </a:lvl4pPr>
            <a:lvl5pPr marL="1809579" indent="0">
              <a:buNone/>
              <a:defRPr sz="2000"/>
            </a:lvl5pPr>
            <a:lvl6pPr marL="2261974" indent="0">
              <a:buNone/>
              <a:defRPr sz="2000"/>
            </a:lvl6pPr>
            <a:lvl7pPr marL="2714369" indent="0">
              <a:buNone/>
              <a:defRPr sz="2000"/>
            </a:lvl7pPr>
            <a:lvl8pPr marL="3166764" indent="0">
              <a:buNone/>
              <a:defRPr sz="2000"/>
            </a:lvl8pPr>
            <a:lvl9pPr marL="3619159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1977" y="5367942"/>
            <a:ext cx="5487034" cy="804726"/>
          </a:xfrm>
          <a:prstGeom prst="rect">
            <a:avLst/>
          </a:prstGeom>
        </p:spPr>
        <p:txBody>
          <a:bodyPr lIns="90478" tIns="45239" rIns="90478" bIns="45239"/>
          <a:lstStyle>
            <a:lvl1pPr marL="0" indent="0">
              <a:buNone/>
              <a:defRPr sz="1400"/>
            </a:lvl1pPr>
            <a:lvl2pPr marL="452395" indent="0">
              <a:buNone/>
              <a:defRPr sz="1200"/>
            </a:lvl2pPr>
            <a:lvl3pPr marL="904790" indent="0">
              <a:buNone/>
              <a:defRPr sz="1000"/>
            </a:lvl3pPr>
            <a:lvl4pPr marL="1357185" indent="0">
              <a:buNone/>
              <a:defRPr sz="900"/>
            </a:lvl4pPr>
            <a:lvl5pPr marL="1809579" indent="0">
              <a:buNone/>
              <a:defRPr sz="900"/>
            </a:lvl5pPr>
            <a:lvl6pPr marL="2261974" indent="0">
              <a:buNone/>
              <a:defRPr sz="900"/>
            </a:lvl6pPr>
            <a:lvl7pPr marL="2714369" indent="0">
              <a:buNone/>
              <a:defRPr sz="900"/>
            </a:lvl7pPr>
            <a:lvl8pPr marL="3166764" indent="0">
              <a:buNone/>
              <a:defRPr sz="900"/>
            </a:lvl8pPr>
            <a:lvl9pPr marL="3619159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121" y="274447"/>
            <a:ext cx="8229759" cy="1142741"/>
          </a:xfrm>
          <a:prstGeom prst="rect">
            <a:avLst/>
          </a:prstGeom>
        </p:spPr>
        <p:txBody>
          <a:bodyPr lIns="90478" tIns="45239" rIns="90478" bIns="45239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121" y="1600151"/>
            <a:ext cx="8229759" cy="4526001"/>
          </a:xfrm>
          <a:prstGeom prst="rect">
            <a:avLst/>
          </a:prstGeom>
        </p:spPr>
        <p:txBody>
          <a:bodyPr vert="eaVert" lIns="90478" tIns="45239" rIns="90478" bIns="45239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839" y="274447"/>
            <a:ext cx="2057043" cy="5851705"/>
          </a:xfrm>
          <a:prstGeom prst="rect">
            <a:avLst/>
          </a:prstGeom>
        </p:spPr>
        <p:txBody>
          <a:bodyPr vert="eaVert" lIns="90478" tIns="45239" rIns="90478" bIns="45239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121" y="274447"/>
            <a:ext cx="6020342" cy="5851705"/>
          </a:xfrm>
          <a:prstGeom prst="rect">
            <a:avLst/>
          </a:prstGeom>
        </p:spPr>
        <p:txBody>
          <a:bodyPr vert="eaVert" lIns="90478" tIns="45239" rIns="90478" bIns="45239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lculator-gra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3200" noProof="1"/>
            </a:lvl1pPr>
          </a:lstStyle>
          <a:p>
            <a:r>
              <a:rPr lang="th-TH" noProof="1" smtClean="0"/>
              <a:t>คลิกเพื่อแก้ไขลักษณะชื่อเรื่องรองต้นแบบ</a:t>
            </a:r>
            <a:endParaRPr lang="en-US" noProof="1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 noProof="1">
                <a:solidFill>
                  <a:schemeClr val="tx1"/>
                </a:solidFill>
              </a:defRPr>
            </a:lvl1pPr>
          </a:lstStyle>
          <a:p>
            <a:r>
              <a:rPr lang="th-TH" noProof="1" smtClean="0"/>
              <a:t>คลิกเพื่อแก้ไขลักษณะชื่อเรื่องต้นแบบ</a:t>
            </a:r>
            <a:endParaRPr lang="en-US" noProof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80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836613"/>
            <a:ext cx="4038600" cy="528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4038600" cy="528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9036453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48475" y="80963"/>
            <a:ext cx="2130425" cy="60452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80963"/>
            <a:ext cx="6238875" cy="60452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8167837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5123" name="Freeform 3"/>
          <p:cNvSpPr>
            <a:spLocks/>
          </p:cNvSpPr>
          <p:nvPr/>
        </p:nvSpPr>
        <p:spPr bwMode="auto">
          <a:xfrm>
            <a:off x="2889250" y="1204913"/>
            <a:ext cx="6254750" cy="5661025"/>
          </a:xfrm>
          <a:custGeom>
            <a:avLst/>
            <a:gdLst/>
            <a:ahLst/>
            <a:cxnLst>
              <a:cxn ang="0">
                <a:pos x="0" y="1781"/>
              </a:cxn>
              <a:cxn ang="0">
                <a:pos x="328" y="1781"/>
              </a:cxn>
              <a:cxn ang="0">
                <a:pos x="378" y="1780"/>
              </a:cxn>
              <a:cxn ang="0">
                <a:pos x="375" y="1781"/>
              </a:cxn>
              <a:cxn ang="0">
                <a:pos x="1968" y="1781"/>
              </a:cxn>
              <a:cxn ang="0">
                <a:pos x="1968" y="1022"/>
              </a:cxn>
              <a:cxn ang="0">
                <a:pos x="1967" y="1025"/>
              </a:cxn>
              <a:cxn ang="0">
                <a:pos x="1968" y="860"/>
              </a:cxn>
              <a:cxn ang="0">
                <a:pos x="1968" y="392"/>
              </a:cxn>
              <a:cxn ang="0">
                <a:pos x="1968" y="0"/>
              </a:cxn>
              <a:cxn ang="0">
                <a:pos x="0" y="1781"/>
              </a:cxn>
            </a:cxnLst>
            <a:rect l="0" t="0" r="r" b="b"/>
            <a:pathLst>
              <a:path w="1968" h="1781">
                <a:moveTo>
                  <a:pt x="0" y="1781"/>
                </a:moveTo>
                <a:cubicBezTo>
                  <a:pt x="328" y="1781"/>
                  <a:pt x="328" y="1781"/>
                  <a:pt x="328" y="1781"/>
                </a:cubicBezTo>
                <a:cubicBezTo>
                  <a:pt x="378" y="1780"/>
                  <a:pt x="378" y="1780"/>
                  <a:pt x="378" y="1780"/>
                </a:cubicBezTo>
                <a:cubicBezTo>
                  <a:pt x="377" y="1781"/>
                  <a:pt x="376" y="1781"/>
                  <a:pt x="375" y="1781"/>
                </a:cubicBezTo>
                <a:cubicBezTo>
                  <a:pt x="1968" y="1781"/>
                  <a:pt x="1968" y="1781"/>
                  <a:pt x="1968" y="1781"/>
                </a:cubicBezTo>
                <a:cubicBezTo>
                  <a:pt x="1968" y="1022"/>
                  <a:pt x="1968" y="1022"/>
                  <a:pt x="1968" y="1022"/>
                </a:cubicBezTo>
                <a:cubicBezTo>
                  <a:pt x="1968" y="1023"/>
                  <a:pt x="1967" y="1024"/>
                  <a:pt x="1967" y="1025"/>
                </a:cubicBezTo>
                <a:cubicBezTo>
                  <a:pt x="1967" y="971"/>
                  <a:pt x="1968" y="916"/>
                  <a:pt x="1968" y="860"/>
                </a:cubicBezTo>
                <a:cubicBezTo>
                  <a:pt x="1968" y="392"/>
                  <a:pt x="1968" y="392"/>
                  <a:pt x="1968" y="392"/>
                </a:cubicBezTo>
                <a:cubicBezTo>
                  <a:pt x="1968" y="0"/>
                  <a:pt x="1968" y="0"/>
                  <a:pt x="1968" y="0"/>
                </a:cubicBezTo>
                <a:cubicBezTo>
                  <a:pt x="1770" y="1297"/>
                  <a:pt x="725" y="1676"/>
                  <a:pt x="0" y="1781"/>
                </a:cubicBezTo>
                <a:close/>
              </a:path>
            </a:pathLst>
          </a:custGeom>
          <a:solidFill>
            <a:schemeClr val="bg2">
              <a:alpha val="14999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124" name="Freeform 4"/>
          <p:cNvSpPr>
            <a:spLocks/>
          </p:cNvSpPr>
          <p:nvPr/>
        </p:nvSpPr>
        <p:spPr bwMode="auto">
          <a:xfrm>
            <a:off x="4081463" y="2451100"/>
            <a:ext cx="5062537" cy="4414838"/>
          </a:xfrm>
          <a:custGeom>
            <a:avLst/>
            <a:gdLst/>
            <a:ahLst/>
            <a:cxnLst>
              <a:cxn ang="0">
                <a:pos x="3" y="1388"/>
              </a:cxn>
              <a:cxn ang="0">
                <a:pos x="0" y="1389"/>
              </a:cxn>
              <a:cxn ang="0">
                <a:pos x="1593" y="1389"/>
              </a:cxn>
              <a:cxn ang="0">
                <a:pos x="1593" y="630"/>
              </a:cxn>
              <a:cxn ang="0">
                <a:pos x="1592" y="633"/>
              </a:cxn>
              <a:cxn ang="0">
                <a:pos x="1593" y="468"/>
              </a:cxn>
              <a:cxn ang="0">
                <a:pos x="1593" y="0"/>
              </a:cxn>
              <a:cxn ang="0">
                <a:pos x="3" y="1388"/>
              </a:cxn>
            </a:cxnLst>
            <a:rect l="0" t="0" r="r" b="b"/>
            <a:pathLst>
              <a:path w="1593" h="1389">
                <a:moveTo>
                  <a:pt x="3" y="1388"/>
                </a:moveTo>
                <a:cubicBezTo>
                  <a:pt x="2" y="1389"/>
                  <a:pt x="1" y="1389"/>
                  <a:pt x="0" y="1389"/>
                </a:cubicBezTo>
                <a:cubicBezTo>
                  <a:pt x="1593" y="1389"/>
                  <a:pt x="1593" y="1389"/>
                  <a:pt x="1593" y="1389"/>
                </a:cubicBezTo>
                <a:cubicBezTo>
                  <a:pt x="1593" y="630"/>
                  <a:pt x="1593" y="630"/>
                  <a:pt x="1593" y="630"/>
                </a:cubicBezTo>
                <a:cubicBezTo>
                  <a:pt x="1593" y="631"/>
                  <a:pt x="1592" y="632"/>
                  <a:pt x="1592" y="633"/>
                </a:cubicBezTo>
                <a:cubicBezTo>
                  <a:pt x="1592" y="579"/>
                  <a:pt x="1593" y="524"/>
                  <a:pt x="1593" y="468"/>
                </a:cubicBezTo>
                <a:cubicBezTo>
                  <a:pt x="1593" y="0"/>
                  <a:pt x="1593" y="0"/>
                  <a:pt x="1593" y="0"/>
                </a:cubicBezTo>
                <a:cubicBezTo>
                  <a:pt x="1354" y="998"/>
                  <a:pt x="543" y="1300"/>
                  <a:pt x="3" y="1388"/>
                </a:cubicBezTo>
                <a:close/>
              </a:path>
            </a:pathLst>
          </a:custGeom>
          <a:solidFill>
            <a:schemeClr val="bg2">
              <a:alpha val="10001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125" name="Freeform 5"/>
          <p:cNvSpPr>
            <a:spLocks/>
          </p:cNvSpPr>
          <p:nvPr/>
        </p:nvSpPr>
        <p:spPr bwMode="auto">
          <a:xfrm>
            <a:off x="-9525" y="0"/>
            <a:ext cx="3378200" cy="3373438"/>
          </a:xfrm>
          <a:custGeom>
            <a:avLst/>
            <a:gdLst/>
            <a:ahLst/>
            <a:cxnLst>
              <a:cxn ang="0">
                <a:pos x="1063" y="0"/>
              </a:cxn>
              <a:cxn ang="0">
                <a:pos x="796" y="0"/>
              </a:cxn>
              <a:cxn ang="0">
                <a:pos x="0" y="0"/>
              </a:cxn>
              <a:cxn ang="0">
                <a:pos x="0" y="606"/>
              </a:cxn>
              <a:cxn ang="0">
                <a:pos x="0" y="1061"/>
              </a:cxn>
              <a:cxn ang="0">
                <a:pos x="999" y="16"/>
              </a:cxn>
              <a:cxn ang="0">
                <a:pos x="999" y="16"/>
              </a:cxn>
              <a:cxn ang="0">
                <a:pos x="1018" y="12"/>
              </a:cxn>
              <a:cxn ang="0">
                <a:pos x="1050" y="5"/>
              </a:cxn>
              <a:cxn ang="0">
                <a:pos x="1050" y="5"/>
              </a:cxn>
              <a:cxn ang="0">
                <a:pos x="1063" y="0"/>
              </a:cxn>
            </a:cxnLst>
            <a:rect l="0" t="0" r="r" b="b"/>
            <a:pathLst>
              <a:path w="1063" h="1061">
                <a:moveTo>
                  <a:pt x="1063" y="0"/>
                </a:moveTo>
                <a:cubicBezTo>
                  <a:pt x="796" y="0"/>
                  <a:pt x="796" y="0"/>
                  <a:pt x="79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06"/>
                  <a:pt x="0" y="606"/>
                  <a:pt x="0" y="606"/>
                </a:cubicBezTo>
                <a:cubicBezTo>
                  <a:pt x="0" y="1061"/>
                  <a:pt x="0" y="1061"/>
                  <a:pt x="0" y="1061"/>
                </a:cubicBezTo>
                <a:cubicBezTo>
                  <a:pt x="150" y="353"/>
                  <a:pt x="616" y="101"/>
                  <a:pt x="999" y="16"/>
                </a:cubicBezTo>
                <a:cubicBezTo>
                  <a:pt x="999" y="16"/>
                  <a:pt x="999" y="16"/>
                  <a:pt x="999" y="16"/>
                </a:cubicBezTo>
                <a:cubicBezTo>
                  <a:pt x="1018" y="12"/>
                  <a:pt x="1018" y="12"/>
                  <a:pt x="1018" y="12"/>
                </a:cubicBezTo>
                <a:cubicBezTo>
                  <a:pt x="1029" y="9"/>
                  <a:pt x="1040" y="7"/>
                  <a:pt x="1050" y="5"/>
                </a:cubicBezTo>
                <a:cubicBezTo>
                  <a:pt x="1050" y="5"/>
                  <a:pt x="1050" y="5"/>
                  <a:pt x="1050" y="5"/>
                </a:cubicBezTo>
                <a:lnTo>
                  <a:pt x="1063" y="0"/>
                </a:lnTo>
                <a:close/>
              </a:path>
            </a:pathLst>
          </a:custGeom>
          <a:solidFill>
            <a:schemeClr val="bg2">
              <a:alpha val="14999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126" name="Freeform 6"/>
          <p:cNvSpPr>
            <a:spLocks/>
          </p:cNvSpPr>
          <p:nvPr/>
        </p:nvSpPr>
        <p:spPr bwMode="auto">
          <a:xfrm>
            <a:off x="-9525" y="0"/>
            <a:ext cx="2530475" cy="1925638"/>
          </a:xfrm>
          <a:custGeom>
            <a:avLst/>
            <a:gdLst/>
            <a:ahLst/>
            <a:cxnLst>
              <a:cxn ang="0">
                <a:pos x="0" y="606"/>
              </a:cxn>
              <a:cxn ang="0">
                <a:pos x="796" y="0"/>
              </a:cxn>
              <a:cxn ang="0">
                <a:pos x="0" y="0"/>
              </a:cxn>
              <a:cxn ang="0">
                <a:pos x="0" y="606"/>
              </a:cxn>
            </a:cxnLst>
            <a:rect l="0" t="0" r="r" b="b"/>
            <a:pathLst>
              <a:path w="796" h="606">
                <a:moveTo>
                  <a:pt x="0" y="606"/>
                </a:moveTo>
                <a:cubicBezTo>
                  <a:pt x="266" y="100"/>
                  <a:pt x="593" y="19"/>
                  <a:pt x="796" y="0"/>
                </a:cubicBezTo>
                <a:cubicBezTo>
                  <a:pt x="0" y="0"/>
                  <a:pt x="0" y="0"/>
                  <a:pt x="0" y="0"/>
                </a:cubicBezTo>
                <a:lnTo>
                  <a:pt x="0" y="606"/>
                </a:lnTo>
                <a:close/>
              </a:path>
            </a:pathLst>
          </a:custGeom>
          <a:solidFill>
            <a:schemeClr val="bg2">
              <a:alpha val="10001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 rot="16200000">
            <a:off x="5249863" y="2963862"/>
            <a:ext cx="6858000" cy="930275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tint val="0"/>
                  <a:invGamma/>
                  <a:alpha val="0"/>
                </a:schemeClr>
              </a:gs>
              <a:gs pos="100000">
                <a:schemeClr val="tx2">
                  <a:alpha val="2000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5013325"/>
            <a:ext cx="9144000" cy="1844675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tint val="0"/>
                  <a:invGamma/>
                  <a:alpha val="0"/>
                </a:schemeClr>
              </a:gs>
              <a:gs pos="100000">
                <a:schemeClr val="tx2">
                  <a:alpha val="2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129" name="Freeform 9"/>
          <p:cNvSpPr>
            <a:spLocks/>
          </p:cNvSpPr>
          <p:nvPr/>
        </p:nvSpPr>
        <p:spPr bwMode="auto">
          <a:xfrm>
            <a:off x="5995988" y="3771900"/>
            <a:ext cx="3148012" cy="3086100"/>
          </a:xfrm>
          <a:custGeom>
            <a:avLst/>
            <a:gdLst/>
            <a:ahLst/>
            <a:cxnLst>
              <a:cxn ang="0">
                <a:pos x="969" y="325"/>
              </a:cxn>
              <a:cxn ang="0">
                <a:pos x="840" y="454"/>
              </a:cxn>
              <a:cxn ang="0">
                <a:pos x="763" y="429"/>
              </a:cxn>
              <a:cxn ang="0">
                <a:pos x="698" y="507"/>
              </a:cxn>
              <a:cxn ang="0">
                <a:pos x="741" y="604"/>
              </a:cxn>
              <a:cxn ang="0">
                <a:pos x="612" y="733"/>
              </a:cxn>
              <a:cxn ang="0">
                <a:pos x="510" y="683"/>
              </a:cxn>
              <a:cxn ang="0">
                <a:pos x="430" y="744"/>
              </a:cxn>
              <a:cxn ang="0">
                <a:pos x="456" y="821"/>
              </a:cxn>
              <a:cxn ang="0">
                <a:pos x="327" y="950"/>
              </a:cxn>
              <a:cxn ang="0">
                <a:pos x="211" y="878"/>
              </a:cxn>
              <a:cxn ang="0">
                <a:pos x="0" y="971"/>
              </a:cxn>
              <a:cxn ang="0">
                <a:pos x="989" y="971"/>
              </a:cxn>
              <a:cxn ang="0">
                <a:pos x="989" y="0"/>
              </a:cxn>
              <a:cxn ang="0">
                <a:pos x="902" y="212"/>
              </a:cxn>
              <a:cxn ang="0">
                <a:pos x="969" y="325"/>
              </a:cxn>
            </a:cxnLst>
            <a:rect l="0" t="0" r="r" b="b"/>
            <a:pathLst>
              <a:path w="989" h="971">
                <a:moveTo>
                  <a:pt x="969" y="325"/>
                </a:moveTo>
                <a:cubicBezTo>
                  <a:pt x="969" y="396"/>
                  <a:pt x="911" y="454"/>
                  <a:pt x="840" y="454"/>
                </a:cubicBezTo>
                <a:cubicBezTo>
                  <a:pt x="811" y="454"/>
                  <a:pt x="785" y="445"/>
                  <a:pt x="763" y="429"/>
                </a:cubicBezTo>
                <a:cubicBezTo>
                  <a:pt x="742" y="456"/>
                  <a:pt x="720" y="482"/>
                  <a:pt x="698" y="507"/>
                </a:cubicBezTo>
                <a:cubicBezTo>
                  <a:pt x="725" y="531"/>
                  <a:pt x="741" y="565"/>
                  <a:pt x="741" y="604"/>
                </a:cubicBezTo>
                <a:cubicBezTo>
                  <a:pt x="741" y="675"/>
                  <a:pt x="683" y="733"/>
                  <a:pt x="612" y="733"/>
                </a:cubicBezTo>
                <a:cubicBezTo>
                  <a:pt x="571" y="733"/>
                  <a:pt x="534" y="713"/>
                  <a:pt x="510" y="683"/>
                </a:cubicBezTo>
                <a:cubicBezTo>
                  <a:pt x="484" y="705"/>
                  <a:pt x="457" y="725"/>
                  <a:pt x="430" y="744"/>
                </a:cubicBezTo>
                <a:cubicBezTo>
                  <a:pt x="447" y="765"/>
                  <a:pt x="456" y="792"/>
                  <a:pt x="456" y="821"/>
                </a:cubicBezTo>
                <a:cubicBezTo>
                  <a:pt x="456" y="892"/>
                  <a:pt x="399" y="950"/>
                  <a:pt x="327" y="950"/>
                </a:cubicBezTo>
                <a:cubicBezTo>
                  <a:pt x="276" y="950"/>
                  <a:pt x="232" y="921"/>
                  <a:pt x="211" y="878"/>
                </a:cubicBezTo>
                <a:cubicBezTo>
                  <a:pt x="124" y="923"/>
                  <a:pt x="50" y="953"/>
                  <a:pt x="0" y="971"/>
                </a:cubicBezTo>
                <a:cubicBezTo>
                  <a:pt x="989" y="971"/>
                  <a:pt x="989" y="971"/>
                  <a:pt x="989" y="971"/>
                </a:cubicBezTo>
                <a:cubicBezTo>
                  <a:pt x="989" y="0"/>
                  <a:pt x="989" y="0"/>
                  <a:pt x="989" y="0"/>
                </a:cubicBezTo>
                <a:cubicBezTo>
                  <a:pt x="965" y="76"/>
                  <a:pt x="936" y="146"/>
                  <a:pt x="902" y="212"/>
                </a:cubicBezTo>
                <a:cubicBezTo>
                  <a:pt x="942" y="234"/>
                  <a:pt x="969" y="276"/>
                  <a:pt x="969" y="325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27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130" name="Freeform 10"/>
          <p:cNvSpPr>
            <a:spLocks/>
          </p:cNvSpPr>
          <p:nvPr/>
        </p:nvSpPr>
        <p:spPr bwMode="auto">
          <a:xfrm>
            <a:off x="7319963" y="5884863"/>
            <a:ext cx="277812" cy="220662"/>
          </a:xfrm>
          <a:custGeom>
            <a:avLst/>
            <a:gdLst/>
            <a:ahLst/>
            <a:cxnLst>
              <a:cxn ang="0">
                <a:pos x="7" y="69"/>
              </a:cxn>
              <a:cxn ang="0">
                <a:pos x="87" y="9"/>
              </a:cxn>
              <a:cxn ang="0">
                <a:pos x="82" y="0"/>
              </a:cxn>
              <a:cxn ang="0">
                <a:pos x="0" y="62"/>
              </a:cxn>
              <a:cxn ang="0">
                <a:pos x="7" y="69"/>
              </a:cxn>
            </a:cxnLst>
            <a:rect l="0" t="0" r="r" b="b"/>
            <a:pathLst>
              <a:path w="87" h="69">
                <a:moveTo>
                  <a:pt x="7" y="69"/>
                </a:moveTo>
                <a:cubicBezTo>
                  <a:pt x="33" y="51"/>
                  <a:pt x="60" y="31"/>
                  <a:pt x="87" y="9"/>
                </a:cubicBezTo>
                <a:cubicBezTo>
                  <a:pt x="85" y="6"/>
                  <a:pt x="84" y="3"/>
                  <a:pt x="82" y="0"/>
                </a:cubicBezTo>
                <a:cubicBezTo>
                  <a:pt x="54" y="23"/>
                  <a:pt x="27" y="43"/>
                  <a:pt x="0" y="62"/>
                </a:cubicBezTo>
                <a:cubicBezTo>
                  <a:pt x="2" y="65"/>
                  <a:pt x="5" y="67"/>
                  <a:pt x="7" y="69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5131" name="Freeform 11"/>
          <p:cNvSpPr>
            <a:spLocks/>
          </p:cNvSpPr>
          <p:nvPr/>
        </p:nvSpPr>
        <p:spPr bwMode="auto">
          <a:xfrm>
            <a:off x="8801100" y="3517900"/>
            <a:ext cx="342900" cy="912813"/>
          </a:xfrm>
          <a:custGeom>
            <a:avLst/>
            <a:gdLst/>
            <a:ahLst/>
            <a:cxnLst>
              <a:cxn ang="0">
                <a:pos x="108" y="38"/>
              </a:cxn>
              <a:cxn ang="0">
                <a:pos x="108" y="0"/>
              </a:cxn>
              <a:cxn ang="0">
                <a:pos x="0" y="283"/>
              </a:cxn>
              <a:cxn ang="0">
                <a:pos x="10" y="287"/>
              </a:cxn>
              <a:cxn ang="0">
                <a:pos x="108" y="38"/>
              </a:cxn>
            </a:cxnLst>
            <a:rect l="0" t="0" r="r" b="b"/>
            <a:pathLst>
              <a:path w="108" h="287">
                <a:moveTo>
                  <a:pt x="108" y="38"/>
                </a:moveTo>
                <a:cubicBezTo>
                  <a:pt x="108" y="0"/>
                  <a:pt x="108" y="0"/>
                  <a:pt x="108" y="0"/>
                </a:cubicBezTo>
                <a:cubicBezTo>
                  <a:pt x="82" y="104"/>
                  <a:pt x="45" y="198"/>
                  <a:pt x="0" y="283"/>
                </a:cubicBezTo>
                <a:cubicBezTo>
                  <a:pt x="4" y="284"/>
                  <a:pt x="7" y="285"/>
                  <a:pt x="10" y="287"/>
                </a:cubicBezTo>
                <a:cubicBezTo>
                  <a:pt x="49" y="211"/>
                  <a:pt x="83" y="128"/>
                  <a:pt x="108" y="38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65882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5132" name="Freeform 12"/>
          <p:cNvSpPr>
            <a:spLocks/>
          </p:cNvSpPr>
          <p:nvPr/>
        </p:nvSpPr>
        <p:spPr bwMode="auto">
          <a:xfrm>
            <a:off x="5776913" y="6496050"/>
            <a:ext cx="874712" cy="361950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33" y="114"/>
              </a:cxn>
              <a:cxn ang="0">
                <a:pos x="275" y="10"/>
              </a:cxn>
              <a:cxn ang="0">
                <a:pos x="272" y="0"/>
              </a:cxn>
              <a:cxn ang="0">
                <a:pos x="0" y="114"/>
              </a:cxn>
            </a:cxnLst>
            <a:rect l="0" t="0" r="r" b="b"/>
            <a:pathLst>
              <a:path w="275" h="114">
                <a:moveTo>
                  <a:pt x="0" y="114"/>
                </a:moveTo>
                <a:cubicBezTo>
                  <a:pt x="33" y="114"/>
                  <a:pt x="33" y="114"/>
                  <a:pt x="33" y="114"/>
                </a:cubicBezTo>
                <a:cubicBezTo>
                  <a:pt x="78" y="99"/>
                  <a:pt x="167" y="66"/>
                  <a:pt x="275" y="10"/>
                </a:cubicBezTo>
                <a:cubicBezTo>
                  <a:pt x="274" y="7"/>
                  <a:pt x="273" y="3"/>
                  <a:pt x="272" y="0"/>
                </a:cubicBezTo>
                <a:cubicBezTo>
                  <a:pt x="128" y="75"/>
                  <a:pt x="18" y="109"/>
                  <a:pt x="0" y="114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5882"/>
                  <a:invGamma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133" name="Freeform 13"/>
          <p:cNvSpPr>
            <a:spLocks/>
          </p:cNvSpPr>
          <p:nvPr/>
        </p:nvSpPr>
        <p:spPr bwMode="auto">
          <a:xfrm>
            <a:off x="8158163" y="5087938"/>
            <a:ext cx="234950" cy="269875"/>
          </a:xfrm>
          <a:custGeom>
            <a:avLst/>
            <a:gdLst/>
            <a:ahLst/>
            <a:cxnLst>
              <a:cxn ang="0">
                <a:pos x="74" y="7"/>
              </a:cxn>
              <a:cxn ang="0">
                <a:pos x="67" y="0"/>
              </a:cxn>
              <a:cxn ang="0">
                <a:pos x="0" y="80"/>
              </a:cxn>
              <a:cxn ang="0">
                <a:pos x="9" y="85"/>
              </a:cxn>
              <a:cxn ang="0">
                <a:pos x="74" y="7"/>
              </a:cxn>
            </a:cxnLst>
            <a:rect l="0" t="0" r="r" b="b"/>
            <a:pathLst>
              <a:path w="74" h="85">
                <a:moveTo>
                  <a:pt x="74" y="7"/>
                </a:moveTo>
                <a:cubicBezTo>
                  <a:pt x="72" y="5"/>
                  <a:pt x="69" y="2"/>
                  <a:pt x="67" y="0"/>
                </a:cubicBezTo>
                <a:cubicBezTo>
                  <a:pt x="45" y="28"/>
                  <a:pt x="23" y="54"/>
                  <a:pt x="0" y="80"/>
                </a:cubicBezTo>
                <a:cubicBezTo>
                  <a:pt x="3" y="81"/>
                  <a:pt x="6" y="83"/>
                  <a:pt x="9" y="85"/>
                </a:cubicBezTo>
                <a:cubicBezTo>
                  <a:pt x="31" y="60"/>
                  <a:pt x="53" y="34"/>
                  <a:pt x="74" y="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pic>
        <p:nvPicPr>
          <p:cNvPr id="5134" name="Picture 14" descr="overlay for corner"/>
          <p:cNvPicPr>
            <a:picLocks noChangeAspect="1" noChangeArrowheads="1"/>
          </p:cNvPicPr>
          <p:nvPr/>
        </p:nvPicPr>
        <p:blipFill>
          <a:blip r:embed="rId2" cstate="print">
            <a:lum bright="-42000"/>
          </a:blip>
          <a:srcRect/>
          <a:stretch>
            <a:fillRect/>
          </a:stretch>
        </p:blipFill>
        <p:spPr bwMode="auto">
          <a:xfrm>
            <a:off x="5995988" y="3773488"/>
            <a:ext cx="3148012" cy="3084512"/>
          </a:xfrm>
          <a:prstGeom prst="rect">
            <a:avLst/>
          </a:prstGeom>
          <a:noFill/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665913" y="6008688"/>
            <a:ext cx="749300" cy="746125"/>
            <a:chOff x="4040" y="753"/>
            <a:chExt cx="700" cy="699"/>
          </a:xfrm>
        </p:grpSpPr>
        <p:sp>
          <p:nvSpPr>
            <p:cNvPr id="5136" name="Oval 16"/>
            <p:cNvSpPr>
              <a:spLocks noChangeArrowheads="1"/>
            </p:cNvSpPr>
            <p:nvPr/>
          </p:nvSpPr>
          <p:spPr bwMode="auto">
            <a:xfrm>
              <a:off x="4084" y="796"/>
              <a:ext cx="613" cy="613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80000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137" name="AutoShape 17"/>
            <p:cNvSpPr>
              <a:spLocks noChangeArrowheads="1"/>
            </p:cNvSpPr>
            <p:nvPr/>
          </p:nvSpPr>
          <p:spPr bwMode="auto">
            <a:xfrm>
              <a:off x="4040" y="753"/>
              <a:ext cx="700" cy="699"/>
            </a:xfrm>
            <a:custGeom>
              <a:avLst/>
              <a:gdLst>
                <a:gd name="G0" fmla="+- 563 0 0"/>
                <a:gd name="G1" fmla="+- 21600 0 563"/>
                <a:gd name="G2" fmla="+- 21600 0 563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63" y="10800"/>
                  </a:moveTo>
                  <a:cubicBezTo>
                    <a:pt x="563" y="16454"/>
                    <a:pt x="5146" y="21037"/>
                    <a:pt x="10800" y="21037"/>
                  </a:cubicBezTo>
                  <a:cubicBezTo>
                    <a:pt x="16454" y="21037"/>
                    <a:pt x="21037" y="16454"/>
                    <a:pt x="21037" y="10800"/>
                  </a:cubicBezTo>
                  <a:cubicBezTo>
                    <a:pt x="21037" y="5146"/>
                    <a:pt x="16454" y="563"/>
                    <a:pt x="10800" y="563"/>
                  </a:cubicBezTo>
                  <a:cubicBezTo>
                    <a:pt x="5146" y="563"/>
                    <a:pt x="563" y="5146"/>
                    <a:pt x="563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6275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138" name="Freeform 18"/>
            <p:cNvSpPr>
              <a:spLocks noEditPoints="1"/>
            </p:cNvSpPr>
            <p:nvPr/>
          </p:nvSpPr>
          <p:spPr bwMode="auto">
            <a:xfrm>
              <a:off x="4275" y="868"/>
              <a:ext cx="187" cy="469"/>
            </a:xfrm>
            <a:custGeom>
              <a:avLst/>
              <a:gdLst/>
              <a:ahLst/>
              <a:cxnLst>
                <a:cxn ang="0">
                  <a:pos x="275" y="320"/>
                </a:cxn>
                <a:cxn ang="0">
                  <a:pos x="399" y="316"/>
                </a:cxn>
                <a:cxn ang="0">
                  <a:pos x="443" y="288"/>
                </a:cxn>
                <a:cxn ang="0">
                  <a:pos x="443" y="36"/>
                </a:cxn>
                <a:cxn ang="0">
                  <a:pos x="423" y="12"/>
                </a:cxn>
                <a:cxn ang="0">
                  <a:pos x="235" y="40"/>
                </a:cxn>
                <a:cxn ang="0">
                  <a:pos x="72" y="212"/>
                </a:cxn>
                <a:cxn ang="0">
                  <a:pos x="8" y="603"/>
                </a:cxn>
                <a:cxn ang="0">
                  <a:pos x="104" y="1002"/>
                </a:cxn>
                <a:cxn ang="0">
                  <a:pos x="279" y="1126"/>
                </a:cxn>
                <a:cxn ang="0">
                  <a:pos x="423" y="1142"/>
                </a:cxn>
                <a:cxn ang="0">
                  <a:pos x="443" y="907"/>
                </a:cxn>
                <a:cxn ang="0">
                  <a:pos x="419" y="847"/>
                </a:cxn>
                <a:cxn ang="0">
                  <a:pos x="271" y="839"/>
                </a:cxn>
                <a:cxn ang="0">
                  <a:pos x="231" y="799"/>
                </a:cxn>
                <a:cxn ang="0">
                  <a:pos x="203" y="579"/>
                </a:cxn>
                <a:cxn ang="0">
                  <a:pos x="235" y="340"/>
                </a:cxn>
                <a:cxn ang="0">
                  <a:pos x="275" y="320"/>
                </a:cxn>
                <a:cxn ang="0">
                  <a:pos x="349" y="76"/>
                </a:cxn>
                <a:cxn ang="0">
                  <a:pos x="367" y="58"/>
                </a:cxn>
                <a:cxn ang="0">
                  <a:pos x="385" y="76"/>
                </a:cxn>
                <a:cxn ang="0">
                  <a:pos x="385" y="252"/>
                </a:cxn>
                <a:cxn ang="0">
                  <a:pos x="367" y="270"/>
                </a:cxn>
                <a:cxn ang="0">
                  <a:pos x="349" y="252"/>
                </a:cxn>
                <a:cxn ang="0">
                  <a:pos x="349" y="76"/>
                </a:cxn>
                <a:cxn ang="0">
                  <a:pos x="349" y="907"/>
                </a:cxn>
                <a:cxn ang="0">
                  <a:pos x="367" y="889"/>
                </a:cxn>
                <a:cxn ang="0">
                  <a:pos x="385" y="907"/>
                </a:cxn>
                <a:cxn ang="0">
                  <a:pos x="385" y="1082"/>
                </a:cxn>
                <a:cxn ang="0">
                  <a:pos x="367" y="1100"/>
                </a:cxn>
                <a:cxn ang="0">
                  <a:pos x="349" y="1082"/>
                </a:cxn>
                <a:cxn ang="0">
                  <a:pos x="349" y="907"/>
                </a:cxn>
                <a:cxn ang="0">
                  <a:pos x="164" y="202"/>
                </a:cxn>
                <a:cxn ang="0">
                  <a:pos x="109" y="387"/>
                </a:cxn>
                <a:cxn ang="0">
                  <a:pos x="109" y="388"/>
                </a:cxn>
                <a:cxn ang="0">
                  <a:pos x="90" y="539"/>
                </a:cxn>
                <a:cxn ang="0">
                  <a:pos x="72" y="557"/>
                </a:cxn>
                <a:cxn ang="0">
                  <a:pos x="54" y="539"/>
                </a:cxn>
                <a:cxn ang="0">
                  <a:pos x="74" y="380"/>
                </a:cxn>
                <a:cxn ang="0">
                  <a:pos x="131" y="189"/>
                </a:cxn>
                <a:cxn ang="0">
                  <a:pos x="154" y="179"/>
                </a:cxn>
                <a:cxn ang="0">
                  <a:pos x="164" y="202"/>
                </a:cxn>
              </a:cxnLst>
              <a:rect l="0" t="0" r="r" b="b"/>
              <a:pathLst>
                <a:path w="459" h="1158">
                  <a:moveTo>
                    <a:pt x="275" y="320"/>
                  </a:moveTo>
                  <a:cubicBezTo>
                    <a:pt x="295" y="320"/>
                    <a:pt x="399" y="316"/>
                    <a:pt x="399" y="316"/>
                  </a:cubicBezTo>
                  <a:cubicBezTo>
                    <a:pt x="399" y="316"/>
                    <a:pt x="427" y="316"/>
                    <a:pt x="443" y="288"/>
                  </a:cubicBezTo>
                  <a:cubicBezTo>
                    <a:pt x="459" y="260"/>
                    <a:pt x="443" y="36"/>
                    <a:pt x="443" y="36"/>
                  </a:cubicBezTo>
                  <a:cubicBezTo>
                    <a:pt x="443" y="36"/>
                    <a:pt x="439" y="20"/>
                    <a:pt x="423" y="12"/>
                  </a:cubicBezTo>
                  <a:cubicBezTo>
                    <a:pt x="399" y="4"/>
                    <a:pt x="323" y="0"/>
                    <a:pt x="235" y="40"/>
                  </a:cubicBezTo>
                  <a:cubicBezTo>
                    <a:pt x="147" y="80"/>
                    <a:pt x="92" y="140"/>
                    <a:pt x="72" y="212"/>
                  </a:cubicBezTo>
                  <a:cubicBezTo>
                    <a:pt x="44" y="304"/>
                    <a:pt x="0" y="419"/>
                    <a:pt x="8" y="603"/>
                  </a:cubicBezTo>
                  <a:cubicBezTo>
                    <a:pt x="12" y="707"/>
                    <a:pt x="40" y="907"/>
                    <a:pt x="104" y="1002"/>
                  </a:cubicBezTo>
                  <a:cubicBezTo>
                    <a:pt x="131" y="1050"/>
                    <a:pt x="207" y="1106"/>
                    <a:pt x="279" y="1126"/>
                  </a:cubicBezTo>
                  <a:cubicBezTo>
                    <a:pt x="347" y="1146"/>
                    <a:pt x="407" y="1158"/>
                    <a:pt x="423" y="1142"/>
                  </a:cubicBezTo>
                  <a:cubicBezTo>
                    <a:pt x="443" y="1126"/>
                    <a:pt x="443" y="930"/>
                    <a:pt x="443" y="907"/>
                  </a:cubicBezTo>
                  <a:cubicBezTo>
                    <a:pt x="443" y="879"/>
                    <a:pt x="435" y="863"/>
                    <a:pt x="419" y="847"/>
                  </a:cubicBezTo>
                  <a:cubicBezTo>
                    <a:pt x="403" y="835"/>
                    <a:pt x="271" y="839"/>
                    <a:pt x="271" y="839"/>
                  </a:cubicBezTo>
                  <a:cubicBezTo>
                    <a:pt x="271" y="839"/>
                    <a:pt x="243" y="831"/>
                    <a:pt x="231" y="799"/>
                  </a:cubicBezTo>
                  <a:cubicBezTo>
                    <a:pt x="219" y="767"/>
                    <a:pt x="203" y="635"/>
                    <a:pt x="203" y="579"/>
                  </a:cubicBezTo>
                  <a:cubicBezTo>
                    <a:pt x="203" y="523"/>
                    <a:pt x="223" y="356"/>
                    <a:pt x="235" y="340"/>
                  </a:cubicBezTo>
                  <a:cubicBezTo>
                    <a:pt x="247" y="320"/>
                    <a:pt x="255" y="320"/>
                    <a:pt x="275" y="320"/>
                  </a:cubicBezTo>
                  <a:close/>
                  <a:moveTo>
                    <a:pt x="349" y="76"/>
                  </a:moveTo>
                  <a:cubicBezTo>
                    <a:pt x="349" y="66"/>
                    <a:pt x="357" y="58"/>
                    <a:pt x="367" y="58"/>
                  </a:cubicBezTo>
                  <a:cubicBezTo>
                    <a:pt x="377" y="58"/>
                    <a:pt x="385" y="66"/>
                    <a:pt x="385" y="76"/>
                  </a:cubicBezTo>
                  <a:cubicBezTo>
                    <a:pt x="385" y="252"/>
                    <a:pt x="385" y="252"/>
                    <a:pt x="385" y="252"/>
                  </a:cubicBezTo>
                  <a:cubicBezTo>
                    <a:pt x="385" y="262"/>
                    <a:pt x="377" y="270"/>
                    <a:pt x="367" y="270"/>
                  </a:cubicBezTo>
                  <a:cubicBezTo>
                    <a:pt x="357" y="270"/>
                    <a:pt x="349" y="262"/>
                    <a:pt x="349" y="252"/>
                  </a:cubicBezTo>
                  <a:lnTo>
                    <a:pt x="349" y="76"/>
                  </a:lnTo>
                  <a:close/>
                  <a:moveTo>
                    <a:pt x="349" y="907"/>
                  </a:moveTo>
                  <a:cubicBezTo>
                    <a:pt x="349" y="897"/>
                    <a:pt x="357" y="889"/>
                    <a:pt x="367" y="889"/>
                  </a:cubicBezTo>
                  <a:cubicBezTo>
                    <a:pt x="377" y="889"/>
                    <a:pt x="385" y="897"/>
                    <a:pt x="385" y="907"/>
                  </a:cubicBezTo>
                  <a:cubicBezTo>
                    <a:pt x="385" y="1082"/>
                    <a:pt x="385" y="1082"/>
                    <a:pt x="385" y="1082"/>
                  </a:cubicBezTo>
                  <a:cubicBezTo>
                    <a:pt x="385" y="1092"/>
                    <a:pt x="377" y="1100"/>
                    <a:pt x="367" y="1100"/>
                  </a:cubicBezTo>
                  <a:cubicBezTo>
                    <a:pt x="357" y="1100"/>
                    <a:pt x="349" y="1092"/>
                    <a:pt x="349" y="1082"/>
                  </a:cubicBezTo>
                  <a:lnTo>
                    <a:pt x="349" y="907"/>
                  </a:lnTo>
                  <a:close/>
                  <a:moveTo>
                    <a:pt x="164" y="202"/>
                  </a:moveTo>
                  <a:cubicBezTo>
                    <a:pt x="164" y="203"/>
                    <a:pt x="125" y="306"/>
                    <a:pt x="109" y="387"/>
                  </a:cubicBezTo>
                  <a:cubicBezTo>
                    <a:pt x="109" y="388"/>
                    <a:pt x="109" y="388"/>
                    <a:pt x="109" y="388"/>
                  </a:cubicBezTo>
                  <a:cubicBezTo>
                    <a:pt x="90" y="469"/>
                    <a:pt x="90" y="539"/>
                    <a:pt x="90" y="539"/>
                  </a:cubicBezTo>
                  <a:cubicBezTo>
                    <a:pt x="90" y="549"/>
                    <a:pt x="82" y="557"/>
                    <a:pt x="72" y="557"/>
                  </a:cubicBezTo>
                  <a:cubicBezTo>
                    <a:pt x="62" y="557"/>
                    <a:pt x="54" y="549"/>
                    <a:pt x="54" y="539"/>
                  </a:cubicBezTo>
                  <a:cubicBezTo>
                    <a:pt x="54" y="536"/>
                    <a:pt x="54" y="465"/>
                    <a:pt x="74" y="380"/>
                  </a:cubicBezTo>
                  <a:cubicBezTo>
                    <a:pt x="90" y="295"/>
                    <a:pt x="129" y="194"/>
                    <a:pt x="131" y="189"/>
                  </a:cubicBezTo>
                  <a:cubicBezTo>
                    <a:pt x="134" y="180"/>
                    <a:pt x="145" y="176"/>
                    <a:pt x="154" y="179"/>
                  </a:cubicBezTo>
                  <a:cubicBezTo>
                    <a:pt x="163" y="183"/>
                    <a:pt x="168" y="193"/>
                    <a:pt x="164" y="20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76078"/>
                    <a:invGamma/>
                  </a:schemeClr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570788" y="5318125"/>
            <a:ext cx="749300" cy="746125"/>
            <a:chOff x="4324" y="3070"/>
            <a:chExt cx="590" cy="589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4324" y="3070"/>
              <a:ext cx="590" cy="589"/>
              <a:chOff x="4324" y="3070"/>
              <a:chExt cx="590" cy="589"/>
            </a:xfrm>
          </p:grpSpPr>
          <p:sp>
            <p:nvSpPr>
              <p:cNvPr id="5141" name="Oval 21"/>
              <p:cNvSpPr>
                <a:spLocks noChangeArrowheads="1"/>
              </p:cNvSpPr>
              <p:nvPr/>
            </p:nvSpPr>
            <p:spPr bwMode="auto">
              <a:xfrm>
                <a:off x="4361" y="3106"/>
                <a:ext cx="517" cy="517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gamma/>
                      <a:tint val="80000"/>
                      <a:invGamma/>
                    </a:schemeClr>
                  </a:gs>
                  <a:gs pos="100000">
                    <a:schemeClr val="tx2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142" name="AutoShape 22"/>
              <p:cNvSpPr>
                <a:spLocks noChangeArrowheads="1"/>
              </p:cNvSpPr>
              <p:nvPr/>
            </p:nvSpPr>
            <p:spPr bwMode="auto">
              <a:xfrm>
                <a:off x="4324" y="3070"/>
                <a:ext cx="590" cy="589"/>
              </a:xfrm>
              <a:custGeom>
                <a:avLst/>
                <a:gdLst>
                  <a:gd name="G0" fmla="+- 563 0 0"/>
                  <a:gd name="G1" fmla="+- 21600 0 563"/>
                  <a:gd name="G2" fmla="+- 21600 0 563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63" y="10800"/>
                    </a:moveTo>
                    <a:cubicBezTo>
                      <a:pt x="563" y="16454"/>
                      <a:pt x="5146" y="21037"/>
                      <a:pt x="10800" y="21037"/>
                    </a:cubicBezTo>
                    <a:cubicBezTo>
                      <a:pt x="16454" y="21037"/>
                      <a:pt x="21037" y="16454"/>
                      <a:pt x="21037" y="10800"/>
                    </a:cubicBezTo>
                    <a:cubicBezTo>
                      <a:pt x="21037" y="5146"/>
                      <a:pt x="16454" y="563"/>
                      <a:pt x="10800" y="563"/>
                    </a:cubicBezTo>
                    <a:cubicBezTo>
                      <a:pt x="5146" y="563"/>
                      <a:pt x="563" y="5146"/>
                      <a:pt x="563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6275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5143" name="Freeform 23"/>
            <p:cNvSpPr>
              <a:spLocks noEditPoints="1"/>
            </p:cNvSpPr>
            <p:nvPr/>
          </p:nvSpPr>
          <p:spPr bwMode="auto">
            <a:xfrm>
              <a:off x="4461" y="3176"/>
              <a:ext cx="316" cy="376"/>
            </a:xfrm>
            <a:custGeom>
              <a:avLst/>
              <a:gdLst/>
              <a:ahLst/>
              <a:cxnLst>
                <a:cxn ang="0">
                  <a:pos x="87" y="607"/>
                </a:cxn>
                <a:cxn ang="0">
                  <a:pos x="253" y="607"/>
                </a:cxn>
                <a:cxn ang="0">
                  <a:pos x="1566" y="607"/>
                </a:cxn>
                <a:cxn ang="0">
                  <a:pos x="1398" y="803"/>
                </a:cxn>
                <a:cxn ang="0">
                  <a:pos x="253" y="458"/>
                </a:cxn>
                <a:cxn ang="0">
                  <a:pos x="1384" y="458"/>
                </a:cxn>
                <a:cxn ang="0">
                  <a:pos x="1398" y="472"/>
                </a:cxn>
                <a:cxn ang="0">
                  <a:pos x="1604" y="581"/>
                </a:cxn>
                <a:cxn ang="0">
                  <a:pos x="1337" y="361"/>
                </a:cxn>
                <a:cxn ang="0">
                  <a:pos x="1313" y="342"/>
                </a:cxn>
                <a:cxn ang="0">
                  <a:pos x="935" y="33"/>
                </a:cxn>
                <a:cxn ang="0">
                  <a:pos x="923" y="26"/>
                </a:cxn>
                <a:cxn ang="0">
                  <a:pos x="912" y="18"/>
                </a:cxn>
                <a:cxn ang="0">
                  <a:pos x="898" y="11"/>
                </a:cxn>
                <a:cxn ang="0">
                  <a:pos x="883" y="7"/>
                </a:cxn>
                <a:cxn ang="0">
                  <a:pos x="867" y="4"/>
                </a:cxn>
                <a:cxn ang="0">
                  <a:pos x="850" y="2"/>
                </a:cxn>
                <a:cxn ang="0">
                  <a:pos x="834" y="0"/>
                </a:cxn>
                <a:cxn ang="0">
                  <a:pos x="817" y="0"/>
                </a:cxn>
                <a:cxn ang="0">
                  <a:pos x="801" y="2"/>
                </a:cxn>
                <a:cxn ang="0">
                  <a:pos x="784" y="4"/>
                </a:cxn>
                <a:cxn ang="0">
                  <a:pos x="770" y="7"/>
                </a:cxn>
                <a:cxn ang="0">
                  <a:pos x="756" y="11"/>
                </a:cxn>
                <a:cxn ang="0">
                  <a:pos x="742" y="18"/>
                </a:cxn>
                <a:cxn ang="0">
                  <a:pos x="727" y="26"/>
                </a:cxn>
                <a:cxn ang="0">
                  <a:pos x="716" y="33"/>
                </a:cxn>
                <a:cxn ang="0">
                  <a:pos x="357" y="330"/>
                </a:cxn>
                <a:cxn ang="0">
                  <a:pos x="316" y="361"/>
                </a:cxn>
                <a:cxn ang="0">
                  <a:pos x="253" y="581"/>
                </a:cxn>
                <a:cxn ang="0">
                  <a:pos x="281" y="1294"/>
                </a:cxn>
                <a:cxn ang="0">
                  <a:pos x="281" y="881"/>
                </a:cxn>
                <a:cxn ang="0">
                  <a:pos x="52" y="611"/>
                </a:cxn>
                <a:cxn ang="0">
                  <a:pos x="31" y="621"/>
                </a:cxn>
                <a:cxn ang="0">
                  <a:pos x="14" y="637"/>
                </a:cxn>
                <a:cxn ang="0">
                  <a:pos x="2" y="659"/>
                </a:cxn>
                <a:cxn ang="0">
                  <a:pos x="0" y="682"/>
                </a:cxn>
                <a:cxn ang="0">
                  <a:pos x="0" y="1622"/>
                </a:cxn>
                <a:cxn ang="0">
                  <a:pos x="9" y="1646"/>
                </a:cxn>
                <a:cxn ang="0">
                  <a:pos x="255" y="1330"/>
                </a:cxn>
                <a:cxn ang="0">
                  <a:pos x="1651" y="670"/>
                </a:cxn>
                <a:cxn ang="0">
                  <a:pos x="1644" y="647"/>
                </a:cxn>
                <a:cxn ang="0">
                  <a:pos x="1630" y="628"/>
                </a:cxn>
                <a:cxn ang="0">
                  <a:pos x="1611" y="614"/>
                </a:cxn>
                <a:cxn ang="0">
                  <a:pos x="1398" y="848"/>
                </a:cxn>
                <a:cxn ang="0">
                  <a:pos x="1209" y="1072"/>
                </a:cxn>
                <a:cxn ang="0">
                  <a:pos x="1396" y="1330"/>
                </a:cxn>
                <a:cxn ang="0">
                  <a:pos x="1644" y="1646"/>
                </a:cxn>
                <a:cxn ang="0">
                  <a:pos x="1651" y="1622"/>
                </a:cxn>
                <a:cxn ang="0">
                  <a:pos x="1653" y="682"/>
                </a:cxn>
                <a:cxn ang="0">
                  <a:pos x="975" y="1048"/>
                </a:cxn>
                <a:cxn ang="0">
                  <a:pos x="496" y="1048"/>
                </a:cxn>
                <a:cxn ang="0">
                  <a:pos x="57" y="1684"/>
                </a:cxn>
                <a:cxn ang="0">
                  <a:pos x="78" y="1686"/>
                </a:cxn>
                <a:cxn ang="0">
                  <a:pos x="796" y="1396"/>
                </a:cxn>
                <a:cxn ang="0">
                  <a:pos x="1212" y="1686"/>
                </a:cxn>
                <a:cxn ang="0">
                  <a:pos x="1585" y="1684"/>
                </a:cxn>
                <a:cxn ang="0">
                  <a:pos x="1616" y="1674"/>
                </a:cxn>
                <a:cxn ang="0">
                  <a:pos x="975" y="1048"/>
                </a:cxn>
                <a:cxn ang="0">
                  <a:pos x="827" y="1448"/>
                </a:cxn>
                <a:cxn ang="0">
                  <a:pos x="888" y="1880"/>
                </a:cxn>
                <a:cxn ang="0">
                  <a:pos x="1122" y="1974"/>
                </a:cxn>
                <a:cxn ang="0">
                  <a:pos x="1091" y="1743"/>
                </a:cxn>
                <a:cxn ang="0">
                  <a:pos x="1207" y="1665"/>
                </a:cxn>
              </a:cxnLst>
              <a:rect l="0" t="0" r="r" b="b"/>
              <a:pathLst>
                <a:path w="1653" h="1974">
                  <a:moveTo>
                    <a:pt x="253" y="607"/>
                  </a:moveTo>
                  <a:lnTo>
                    <a:pt x="87" y="607"/>
                  </a:lnTo>
                  <a:lnTo>
                    <a:pt x="253" y="803"/>
                  </a:lnTo>
                  <a:lnTo>
                    <a:pt x="253" y="607"/>
                  </a:lnTo>
                  <a:close/>
                  <a:moveTo>
                    <a:pt x="1398" y="803"/>
                  </a:moveTo>
                  <a:lnTo>
                    <a:pt x="1566" y="607"/>
                  </a:lnTo>
                  <a:lnTo>
                    <a:pt x="1398" y="607"/>
                  </a:lnTo>
                  <a:lnTo>
                    <a:pt x="1398" y="803"/>
                  </a:lnTo>
                  <a:close/>
                  <a:moveTo>
                    <a:pt x="253" y="472"/>
                  </a:moveTo>
                  <a:lnTo>
                    <a:pt x="253" y="458"/>
                  </a:lnTo>
                  <a:lnTo>
                    <a:pt x="267" y="458"/>
                  </a:lnTo>
                  <a:lnTo>
                    <a:pt x="1384" y="458"/>
                  </a:lnTo>
                  <a:lnTo>
                    <a:pt x="1398" y="458"/>
                  </a:lnTo>
                  <a:lnTo>
                    <a:pt x="1398" y="472"/>
                  </a:lnTo>
                  <a:lnTo>
                    <a:pt x="1398" y="581"/>
                  </a:lnTo>
                  <a:lnTo>
                    <a:pt x="1604" y="581"/>
                  </a:lnTo>
                  <a:lnTo>
                    <a:pt x="1337" y="363"/>
                  </a:lnTo>
                  <a:lnTo>
                    <a:pt x="1337" y="361"/>
                  </a:lnTo>
                  <a:lnTo>
                    <a:pt x="1330" y="356"/>
                  </a:lnTo>
                  <a:lnTo>
                    <a:pt x="1313" y="342"/>
                  </a:lnTo>
                  <a:lnTo>
                    <a:pt x="942" y="37"/>
                  </a:lnTo>
                  <a:lnTo>
                    <a:pt x="935" y="33"/>
                  </a:lnTo>
                  <a:lnTo>
                    <a:pt x="931" y="28"/>
                  </a:lnTo>
                  <a:lnTo>
                    <a:pt x="923" y="26"/>
                  </a:lnTo>
                  <a:lnTo>
                    <a:pt x="919" y="21"/>
                  </a:lnTo>
                  <a:lnTo>
                    <a:pt x="912" y="18"/>
                  </a:lnTo>
                  <a:lnTo>
                    <a:pt x="905" y="16"/>
                  </a:lnTo>
                  <a:lnTo>
                    <a:pt x="898" y="11"/>
                  </a:lnTo>
                  <a:lnTo>
                    <a:pt x="890" y="9"/>
                  </a:lnTo>
                  <a:lnTo>
                    <a:pt x="883" y="7"/>
                  </a:lnTo>
                  <a:lnTo>
                    <a:pt x="876" y="7"/>
                  </a:lnTo>
                  <a:lnTo>
                    <a:pt x="867" y="4"/>
                  </a:lnTo>
                  <a:lnTo>
                    <a:pt x="860" y="2"/>
                  </a:lnTo>
                  <a:lnTo>
                    <a:pt x="850" y="2"/>
                  </a:lnTo>
                  <a:lnTo>
                    <a:pt x="843" y="0"/>
                  </a:lnTo>
                  <a:lnTo>
                    <a:pt x="834" y="0"/>
                  </a:lnTo>
                  <a:lnTo>
                    <a:pt x="827" y="0"/>
                  </a:lnTo>
                  <a:lnTo>
                    <a:pt x="817" y="0"/>
                  </a:lnTo>
                  <a:lnTo>
                    <a:pt x="810" y="0"/>
                  </a:lnTo>
                  <a:lnTo>
                    <a:pt x="801" y="2"/>
                  </a:lnTo>
                  <a:lnTo>
                    <a:pt x="794" y="2"/>
                  </a:lnTo>
                  <a:lnTo>
                    <a:pt x="784" y="4"/>
                  </a:lnTo>
                  <a:lnTo>
                    <a:pt x="777" y="7"/>
                  </a:lnTo>
                  <a:lnTo>
                    <a:pt x="770" y="7"/>
                  </a:lnTo>
                  <a:lnTo>
                    <a:pt x="763" y="9"/>
                  </a:lnTo>
                  <a:lnTo>
                    <a:pt x="756" y="11"/>
                  </a:lnTo>
                  <a:lnTo>
                    <a:pt x="746" y="16"/>
                  </a:lnTo>
                  <a:lnTo>
                    <a:pt x="742" y="18"/>
                  </a:lnTo>
                  <a:lnTo>
                    <a:pt x="735" y="21"/>
                  </a:lnTo>
                  <a:lnTo>
                    <a:pt x="727" y="26"/>
                  </a:lnTo>
                  <a:lnTo>
                    <a:pt x="720" y="28"/>
                  </a:lnTo>
                  <a:lnTo>
                    <a:pt x="716" y="33"/>
                  </a:lnTo>
                  <a:lnTo>
                    <a:pt x="711" y="37"/>
                  </a:lnTo>
                  <a:lnTo>
                    <a:pt x="357" y="330"/>
                  </a:lnTo>
                  <a:lnTo>
                    <a:pt x="354" y="330"/>
                  </a:lnTo>
                  <a:lnTo>
                    <a:pt x="316" y="361"/>
                  </a:lnTo>
                  <a:lnTo>
                    <a:pt x="49" y="581"/>
                  </a:lnTo>
                  <a:lnTo>
                    <a:pt x="253" y="581"/>
                  </a:lnTo>
                  <a:lnTo>
                    <a:pt x="253" y="472"/>
                  </a:lnTo>
                  <a:close/>
                  <a:moveTo>
                    <a:pt x="281" y="1294"/>
                  </a:moveTo>
                  <a:lnTo>
                    <a:pt x="444" y="1072"/>
                  </a:lnTo>
                  <a:lnTo>
                    <a:pt x="281" y="881"/>
                  </a:lnTo>
                  <a:lnTo>
                    <a:pt x="253" y="848"/>
                  </a:lnTo>
                  <a:lnTo>
                    <a:pt x="52" y="611"/>
                  </a:lnTo>
                  <a:lnTo>
                    <a:pt x="42" y="614"/>
                  </a:lnTo>
                  <a:lnTo>
                    <a:pt x="31" y="621"/>
                  </a:lnTo>
                  <a:lnTo>
                    <a:pt x="21" y="628"/>
                  </a:lnTo>
                  <a:lnTo>
                    <a:pt x="14" y="637"/>
                  </a:lnTo>
                  <a:lnTo>
                    <a:pt x="7" y="647"/>
                  </a:lnTo>
                  <a:lnTo>
                    <a:pt x="2" y="659"/>
                  </a:lnTo>
                  <a:lnTo>
                    <a:pt x="0" y="670"/>
                  </a:lnTo>
                  <a:lnTo>
                    <a:pt x="0" y="682"/>
                  </a:lnTo>
                  <a:lnTo>
                    <a:pt x="0" y="1611"/>
                  </a:lnTo>
                  <a:lnTo>
                    <a:pt x="0" y="1622"/>
                  </a:lnTo>
                  <a:lnTo>
                    <a:pt x="2" y="1634"/>
                  </a:lnTo>
                  <a:lnTo>
                    <a:pt x="9" y="1646"/>
                  </a:lnTo>
                  <a:lnTo>
                    <a:pt x="14" y="1656"/>
                  </a:lnTo>
                  <a:lnTo>
                    <a:pt x="255" y="1330"/>
                  </a:lnTo>
                  <a:lnTo>
                    <a:pt x="281" y="1294"/>
                  </a:lnTo>
                  <a:close/>
                  <a:moveTo>
                    <a:pt x="1651" y="670"/>
                  </a:moveTo>
                  <a:lnTo>
                    <a:pt x="1649" y="659"/>
                  </a:lnTo>
                  <a:lnTo>
                    <a:pt x="1644" y="647"/>
                  </a:lnTo>
                  <a:lnTo>
                    <a:pt x="1637" y="637"/>
                  </a:lnTo>
                  <a:lnTo>
                    <a:pt x="1630" y="628"/>
                  </a:lnTo>
                  <a:lnTo>
                    <a:pt x="1620" y="621"/>
                  </a:lnTo>
                  <a:lnTo>
                    <a:pt x="1611" y="614"/>
                  </a:lnTo>
                  <a:lnTo>
                    <a:pt x="1599" y="611"/>
                  </a:lnTo>
                  <a:lnTo>
                    <a:pt x="1398" y="848"/>
                  </a:lnTo>
                  <a:lnTo>
                    <a:pt x="1370" y="881"/>
                  </a:lnTo>
                  <a:lnTo>
                    <a:pt x="1209" y="1072"/>
                  </a:lnTo>
                  <a:lnTo>
                    <a:pt x="1370" y="1294"/>
                  </a:lnTo>
                  <a:lnTo>
                    <a:pt x="1396" y="1330"/>
                  </a:lnTo>
                  <a:lnTo>
                    <a:pt x="1637" y="1656"/>
                  </a:lnTo>
                  <a:lnTo>
                    <a:pt x="1644" y="1646"/>
                  </a:lnTo>
                  <a:lnTo>
                    <a:pt x="1649" y="1634"/>
                  </a:lnTo>
                  <a:lnTo>
                    <a:pt x="1651" y="1622"/>
                  </a:lnTo>
                  <a:lnTo>
                    <a:pt x="1653" y="1611"/>
                  </a:lnTo>
                  <a:lnTo>
                    <a:pt x="1653" y="682"/>
                  </a:lnTo>
                  <a:lnTo>
                    <a:pt x="1651" y="670"/>
                  </a:lnTo>
                  <a:close/>
                  <a:moveTo>
                    <a:pt x="975" y="1048"/>
                  </a:moveTo>
                  <a:lnTo>
                    <a:pt x="678" y="1048"/>
                  </a:lnTo>
                  <a:lnTo>
                    <a:pt x="496" y="1048"/>
                  </a:lnTo>
                  <a:lnTo>
                    <a:pt x="35" y="1674"/>
                  </a:lnTo>
                  <a:lnTo>
                    <a:pt x="57" y="1684"/>
                  </a:lnTo>
                  <a:lnTo>
                    <a:pt x="66" y="1684"/>
                  </a:lnTo>
                  <a:lnTo>
                    <a:pt x="78" y="1686"/>
                  </a:lnTo>
                  <a:lnTo>
                    <a:pt x="836" y="1686"/>
                  </a:lnTo>
                  <a:lnTo>
                    <a:pt x="796" y="1396"/>
                  </a:lnTo>
                  <a:lnTo>
                    <a:pt x="1252" y="1660"/>
                  </a:lnTo>
                  <a:lnTo>
                    <a:pt x="1212" y="1686"/>
                  </a:lnTo>
                  <a:lnTo>
                    <a:pt x="1575" y="1686"/>
                  </a:lnTo>
                  <a:lnTo>
                    <a:pt x="1585" y="1684"/>
                  </a:lnTo>
                  <a:lnTo>
                    <a:pt x="1597" y="1684"/>
                  </a:lnTo>
                  <a:lnTo>
                    <a:pt x="1616" y="1674"/>
                  </a:lnTo>
                  <a:lnTo>
                    <a:pt x="1155" y="1048"/>
                  </a:lnTo>
                  <a:lnTo>
                    <a:pt x="975" y="1048"/>
                  </a:lnTo>
                  <a:close/>
                  <a:moveTo>
                    <a:pt x="1207" y="1665"/>
                  </a:moveTo>
                  <a:lnTo>
                    <a:pt x="827" y="1448"/>
                  </a:lnTo>
                  <a:lnTo>
                    <a:pt x="862" y="1686"/>
                  </a:lnTo>
                  <a:lnTo>
                    <a:pt x="888" y="1880"/>
                  </a:lnTo>
                  <a:lnTo>
                    <a:pt x="1004" y="1802"/>
                  </a:lnTo>
                  <a:lnTo>
                    <a:pt x="1122" y="1974"/>
                  </a:lnTo>
                  <a:lnTo>
                    <a:pt x="1207" y="1918"/>
                  </a:lnTo>
                  <a:lnTo>
                    <a:pt x="1091" y="1743"/>
                  </a:lnTo>
                  <a:lnTo>
                    <a:pt x="1174" y="1686"/>
                  </a:lnTo>
                  <a:lnTo>
                    <a:pt x="1207" y="1665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76078"/>
                    <a:invGamma/>
                  </a:schemeClr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8294688" y="4433888"/>
            <a:ext cx="749300" cy="746125"/>
            <a:chOff x="4105" y="1344"/>
            <a:chExt cx="590" cy="589"/>
          </a:xfrm>
        </p:grpSpPr>
        <p:sp>
          <p:nvSpPr>
            <p:cNvPr id="5145" name="AutoShape 25"/>
            <p:cNvSpPr>
              <a:spLocks noChangeArrowheads="1"/>
            </p:cNvSpPr>
            <p:nvPr/>
          </p:nvSpPr>
          <p:spPr bwMode="auto">
            <a:xfrm>
              <a:off x="4105" y="1344"/>
              <a:ext cx="590" cy="589"/>
            </a:xfrm>
            <a:custGeom>
              <a:avLst/>
              <a:gdLst>
                <a:gd name="G0" fmla="+- 563 0 0"/>
                <a:gd name="G1" fmla="+- 21600 0 563"/>
                <a:gd name="G2" fmla="+- 21600 0 563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63" y="10800"/>
                  </a:moveTo>
                  <a:cubicBezTo>
                    <a:pt x="563" y="16454"/>
                    <a:pt x="5146" y="21037"/>
                    <a:pt x="10800" y="21037"/>
                  </a:cubicBezTo>
                  <a:cubicBezTo>
                    <a:pt x="16454" y="21037"/>
                    <a:pt x="21037" y="16454"/>
                    <a:pt x="21037" y="10800"/>
                  </a:cubicBezTo>
                  <a:cubicBezTo>
                    <a:pt x="21037" y="5146"/>
                    <a:pt x="16454" y="563"/>
                    <a:pt x="10800" y="563"/>
                  </a:cubicBezTo>
                  <a:cubicBezTo>
                    <a:pt x="5146" y="563"/>
                    <a:pt x="563" y="5146"/>
                    <a:pt x="563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6275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4142" y="1380"/>
              <a:ext cx="517" cy="517"/>
              <a:chOff x="4142" y="1380"/>
              <a:chExt cx="517" cy="517"/>
            </a:xfrm>
          </p:grpSpPr>
          <p:sp>
            <p:nvSpPr>
              <p:cNvPr id="5147" name="Oval 27"/>
              <p:cNvSpPr>
                <a:spLocks noChangeArrowheads="1"/>
              </p:cNvSpPr>
              <p:nvPr/>
            </p:nvSpPr>
            <p:spPr bwMode="auto">
              <a:xfrm>
                <a:off x="4142" y="1380"/>
                <a:ext cx="517" cy="517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gamma/>
                      <a:tint val="80000"/>
                      <a:invGamma/>
                    </a:schemeClr>
                  </a:gs>
                  <a:gs pos="100000">
                    <a:schemeClr val="tx2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grpSp>
            <p:nvGrpSpPr>
              <p:cNvPr id="7" name="Group 28"/>
              <p:cNvGrpSpPr>
                <a:grpSpLocks/>
              </p:cNvGrpSpPr>
              <p:nvPr/>
            </p:nvGrpSpPr>
            <p:grpSpPr bwMode="auto">
              <a:xfrm>
                <a:off x="4250" y="1443"/>
                <a:ext cx="300" cy="390"/>
                <a:chOff x="3878" y="-501"/>
                <a:chExt cx="385" cy="501"/>
              </a:xfrm>
            </p:grpSpPr>
            <p:sp>
              <p:nvSpPr>
                <p:cNvPr id="5149" name="Freeform 29"/>
                <p:cNvSpPr>
                  <a:spLocks noEditPoints="1"/>
                </p:cNvSpPr>
                <p:nvPr/>
              </p:nvSpPr>
              <p:spPr bwMode="auto">
                <a:xfrm>
                  <a:off x="3878" y="-501"/>
                  <a:ext cx="279" cy="338"/>
                </a:xfrm>
                <a:custGeom>
                  <a:avLst/>
                  <a:gdLst/>
                  <a:ahLst/>
                  <a:cxnLst>
                    <a:cxn ang="0">
                      <a:pos x="38" y="284"/>
                    </a:cxn>
                    <a:cxn ang="0">
                      <a:pos x="40" y="279"/>
                    </a:cxn>
                    <a:cxn ang="0">
                      <a:pos x="125" y="296"/>
                    </a:cxn>
                    <a:cxn ang="0">
                      <a:pos x="130" y="270"/>
                    </a:cxn>
                    <a:cxn ang="0">
                      <a:pos x="43" y="255"/>
                    </a:cxn>
                    <a:cxn ang="0">
                      <a:pos x="45" y="251"/>
                    </a:cxn>
                    <a:cxn ang="0">
                      <a:pos x="132" y="265"/>
                    </a:cxn>
                    <a:cxn ang="0">
                      <a:pos x="135" y="241"/>
                    </a:cxn>
                    <a:cxn ang="0">
                      <a:pos x="50" y="225"/>
                    </a:cxn>
                    <a:cxn ang="0">
                      <a:pos x="50" y="222"/>
                    </a:cxn>
                    <a:cxn ang="0">
                      <a:pos x="52" y="222"/>
                    </a:cxn>
                    <a:cxn ang="0">
                      <a:pos x="137" y="236"/>
                    </a:cxn>
                    <a:cxn ang="0">
                      <a:pos x="142" y="211"/>
                    </a:cxn>
                    <a:cxn ang="0">
                      <a:pos x="54" y="196"/>
                    </a:cxn>
                    <a:cxn ang="0">
                      <a:pos x="54" y="192"/>
                    </a:cxn>
                    <a:cxn ang="0">
                      <a:pos x="57" y="192"/>
                    </a:cxn>
                    <a:cxn ang="0">
                      <a:pos x="142" y="206"/>
                    </a:cxn>
                    <a:cxn ang="0">
                      <a:pos x="147" y="182"/>
                    </a:cxn>
                    <a:cxn ang="0">
                      <a:pos x="59" y="166"/>
                    </a:cxn>
                    <a:cxn ang="0">
                      <a:pos x="59" y="161"/>
                    </a:cxn>
                    <a:cxn ang="0">
                      <a:pos x="147" y="177"/>
                    </a:cxn>
                    <a:cxn ang="0">
                      <a:pos x="151" y="151"/>
                    </a:cxn>
                    <a:cxn ang="0">
                      <a:pos x="64" y="137"/>
                    </a:cxn>
                    <a:cxn ang="0">
                      <a:pos x="66" y="133"/>
                    </a:cxn>
                    <a:cxn ang="0">
                      <a:pos x="151" y="147"/>
                    </a:cxn>
                    <a:cxn ang="0">
                      <a:pos x="154" y="135"/>
                    </a:cxn>
                    <a:cxn ang="0">
                      <a:pos x="258" y="154"/>
                    </a:cxn>
                    <a:cxn ang="0">
                      <a:pos x="279" y="38"/>
                    </a:cxn>
                    <a:cxn ang="0">
                      <a:pos x="54" y="0"/>
                    </a:cxn>
                    <a:cxn ang="0">
                      <a:pos x="0" y="317"/>
                    </a:cxn>
                    <a:cxn ang="0">
                      <a:pos x="118" y="338"/>
                    </a:cxn>
                    <a:cxn ang="0">
                      <a:pos x="125" y="300"/>
                    </a:cxn>
                    <a:cxn ang="0">
                      <a:pos x="38" y="284"/>
                    </a:cxn>
                    <a:cxn ang="0">
                      <a:pos x="80" y="43"/>
                    </a:cxn>
                    <a:cxn ang="0">
                      <a:pos x="83" y="45"/>
                    </a:cxn>
                    <a:cxn ang="0">
                      <a:pos x="241" y="71"/>
                    </a:cxn>
                    <a:cxn ang="0">
                      <a:pos x="239" y="76"/>
                    </a:cxn>
                    <a:cxn ang="0">
                      <a:pos x="236" y="76"/>
                    </a:cxn>
                    <a:cxn ang="0">
                      <a:pos x="80" y="48"/>
                    </a:cxn>
                    <a:cxn ang="0">
                      <a:pos x="80" y="43"/>
                    </a:cxn>
                    <a:cxn ang="0">
                      <a:pos x="76" y="74"/>
                    </a:cxn>
                    <a:cxn ang="0">
                      <a:pos x="78" y="74"/>
                    </a:cxn>
                    <a:cxn ang="0">
                      <a:pos x="234" y="102"/>
                    </a:cxn>
                    <a:cxn ang="0">
                      <a:pos x="234" y="107"/>
                    </a:cxn>
                    <a:cxn ang="0">
                      <a:pos x="76" y="78"/>
                    </a:cxn>
                    <a:cxn ang="0">
                      <a:pos x="76" y="74"/>
                    </a:cxn>
                    <a:cxn ang="0">
                      <a:pos x="71" y="102"/>
                    </a:cxn>
                    <a:cxn ang="0">
                      <a:pos x="229" y="130"/>
                    </a:cxn>
                    <a:cxn ang="0">
                      <a:pos x="227" y="135"/>
                    </a:cxn>
                    <a:cxn ang="0">
                      <a:pos x="227" y="135"/>
                    </a:cxn>
                    <a:cxn ang="0">
                      <a:pos x="69" y="107"/>
                    </a:cxn>
                    <a:cxn ang="0">
                      <a:pos x="71" y="102"/>
                    </a:cxn>
                  </a:cxnLst>
                  <a:rect l="0" t="0" r="r" b="b"/>
                  <a:pathLst>
                    <a:path w="279" h="338">
                      <a:moveTo>
                        <a:pt x="38" y="284"/>
                      </a:moveTo>
                      <a:lnTo>
                        <a:pt x="40" y="279"/>
                      </a:lnTo>
                      <a:lnTo>
                        <a:pt x="125" y="296"/>
                      </a:lnTo>
                      <a:lnTo>
                        <a:pt x="130" y="270"/>
                      </a:lnTo>
                      <a:lnTo>
                        <a:pt x="43" y="255"/>
                      </a:lnTo>
                      <a:lnTo>
                        <a:pt x="45" y="251"/>
                      </a:lnTo>
                      <a:lnTo>
                        <a:pt x="132" y="265"/>
                      </a:lnTo>
                      <a:lnTo>
                        <a:pt x="135" y="241"/>
                      </a:lnTo>
                      <a:lnTo>
                        <a:pt x="50" y="225"/>
                      </a:lnTo>
                      <a:lnTo>
                        <a:pt x="50" y="222"/>
                      </a:lnTo>
                      <a:lnTo>
                        <a:pt x="52" y="222"/>
                      </a:lnTo>
                      <a:lnTo>
                        <a:pt x="137" y="236"/>
                      </a:lnTo>
                      <a:lnTo>
                        <a:pt x="142" y="211"/>
                      </a:lnTo>
                      <a:lnTo>
                        <a:pt x="54" y="196"/>
                      </a:lnTo>
                      <a:lnTo>
                        <a:pt x="54" y="192"/>
                      </a:lnTo>
                      <a:lnTo>
                        <a:pt x="57" y="192"/>
                      </a:lnTo>
                      <a:lnTo>
                        <a:pt x="142" y="206"/>
                      </a:lnTo>
                      <a:lnTo>
                        <a:pt x="147" y="182"/>
                      </a:lnTo>
                      <a:lnTo>
                        <a:pt x="59" y="166"/>
                      </a:lnTo>
                      <a:lnTo>
                        <a:pt x="59" y="161"/>
                      </a:lnTo>
                      <a:lnTo>
                        <a:pt x="147" y="177"/>
                      </a:lnTo>
                      <a:lnTo>
                        <a:pt x="151" y="151"/>
                      </a:lnTo>
                      <a:lnTo>
                        <a:pt x="64" y="137"/>
                      </a:lnTo>
                      <a:lnTo>
                        <a:pt x="66" y="133"/>
                      </a:lnTo>
                      <a:lnTo>
                        <a:pt x="151" y="147"/>
                      </a:lnTo>
                      <a:lnTo>
                        <a:pt x="154" y="135"/>
                      </a:lnTo>
                      <a:lnTo>
                        <a:pt x="258" y="154"/>
                      </a:lnTo>
                      <a:lnTo>
                        <a:pt x="279" y="38"/>
                      </a:lnTo>
                      <a:lnTo>
                        <a:pt x="54" y="0"/>
                      </a:lnTo>
                      <a:lnTo>
                        <a:pt x="0" y="317"/>
                      </a:lnTo>
                      <a:lnTo>
                        <a:pt x="118" y="338"/>
                      </a:lnTo>
                      <a:lnTo>
                        <a:pt x="125" y="300"/>
                      </a:lnTo>
                      <a:lnTo>
                        <a:pt x="38" y="284"/>
                      </a:lnTo>
                      <a:close/>
                      <a:moveTo>
                        <a:pt x="80" y="43"/>
                      </a:moveTo>
                      <a:lnTo>
                        <a:pt x="83" y="45"/>
                      </a:lnTo>
                      <a:lnTo>
                        <a:pt x="241" y="71"/>
                      </a:lnTo>
                      <a:lnTo>
                        <a:pt x="239" y="76"/>
                      </a:lnTo>
                      <a:lnTo>
                        <a:pt x="236" y="76"/>
                      </a:lnTo>
                      <a:lnTo>
                        <a:pt x="80" y="48"/>
                      </a:lnTo>
                      <a:lnTo>
                        <a:pt x="80" y="43"/>
                      </a:lnTo>
                      <a:close/>
                      <a:moveTo>
                        <a:pt x="76" y="74"/>
                      </a:moveTo>
                      <a:lnTo>
                        <a:pt x="78" y="74"/>
                      </a:lnTo>
                      <a:lnTo>
                        <a:pt x="234" y="102"/>
                      </a:lnTo>
                      <a:lnTo>
                        <a:pt x="234" y="107"/>
                      </a:lnTo>
                      <a:lnTo>
                        <a:pt x="76" y="78"/>
                      </a:lnTo>
                      <a:lnTo>
                        <a:pt x="76" y="74"/>
                      </a:lnTo>
                      <a:close/>
                      <a:moveTo>
                        <a:pt x="71" y="102"/>
                      </a:moveTo>
                      <a:lnTo>
                        <a:pt x="229" y="130"/>
                      </a:lnTo>
                      <a:lnTo>
                        <a:pt x="227" y="135"/>
                      </a:lnTo>
                      <a:lnTo>
                        <a:pt x="227" y="135"/>
                      </a:lnTo>
                      <a:lnTo>
                        <a:pt x="69" y="107"/>
                      </a:lnTo>
                      <a:lnTo>
                        <a:pt x="71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tx1"/>
                    </a:gs>
                    <a:gs pos="100000">
                      <a:schemeClr val="tx1">
                        <a:gamma/>
                        <a:shade val="76078"/>
                        <a:invGamma/>
                      </a:schemeClr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5150" name="Freeform 30"/>
                <p:cNvSpPr>
                  <a:spLocks noEditPoints="1"/>
                </p:cNvSpPr>
                <p:nvPr/>
              </p:nvSpPr>
              <p:spPr bwMode="auto">
                <a:xfrm>
                  <a:off x="3984" y="-354"/>
                  <a:ext cx="279" cy="354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0" y="316"/>
                    </a:cxn>
                    <a:cxn ang="0">
                      <a:pos x="223" y="354"/>
                    </a:cxn>
                    <a:cxn ang="0">
                      <a:pos x="279" y="38"/>
                    </a:cxn>
                    <a:cxn ang="0">
                      <a:pos x="57" y="0"/>
                    </a:cxn>
                    <a:cxn ang="0">
                      <a:pos x="199" y="311"/>
                    </a:cxn>
                    <a:cxn ang="0">
                      <a:pos x="38" y="283"/>
                    </a:cxn>
                    <a:cxn ang="0">
                      <a:pos x="41" y="278"/>
                    </a:cxn>
                    <a:cxn ang="0">
                      <a:pos x="199" y="307"/>
                    </a:cxn>
                    <a:cxn ang="0">
                      <a:pos x="199" y="311"/>
                    </a:cxn>
                    <a:cxn ang="0">
                      <a:pos x="204" y="281"/>
                    </a:cxn>
                    <a:cxn ang="0">
                      <a:pos x="201" y="281"/>
                    </a:cxn>
                    <a:cxn ang="0">
                      <a:pos x="45" y="252"/>
                    </a:cxn>
                    <a:cxn ang="0">
                      <a:pos x="45" y="248"/>
                    </a:cxn>
                    <a:cxn ang="0">
                      <a:pos x="204" y="276"/>
                    </a:cxn>
                    <a:cxn ang="0">
                      <a:pos x="204" y="281"/>
                    </a:cxn>
                    <a:cxn ang="0">
                      <a:pos x="208" y="252"/>
                    </a:cxn>
                    <a:cxn ang="0">
                      <a:pos x="50" y="224"/>
                    </a:cxn>
                    <a:cxn ang="0">
                      <a:pos x="50" y="219"/>
                    </a:cxn>
                    <a:cxn ang="0">
                      <a:pos x="52" y="219"/>
                    </a:cxn>
                    <a:cxn ang="0">
                      <a:pos x="208" y="248"/>
                    </a:cxn>
                    <a:cxn ang="0">
                      <a:pos x="208" y="252"/>
                    </a:cxn>
                    <a:cxn ang="0">
                      <a:pos x="213" y="222"/>
                    </a:cxn>
                    <a:cxn ang="0">
                      <a:pos x="55" y="193"/>
                    </a:cxn>
                    <a:cxn ang="0">
                      <a:pos x="55" y="191"/>
                    </a:cxn>
                    <a:cxn ang="0">
                      <a:pos x="57" y="191"/>
                    </a:cxn>
                    <a:cxn ang="0">
                      <a:pos x="215" y="217"/>
                    </a:cxn>
                    <a:cxn ang="0">
                      <a:pos x="213" y="222"/>
                    </a:cxn>
                    <a:cxn ang="0">
                      <a:pos x="218" y="193"/>
                    </a:cxn>
                    <a:cxn ang="0">
                      <a:pos x="59" y="165"/>
                    </a:cxn>
                    <a:cxn ang="0">
                      <a:pos x="59" y="160"/>
                    </a:cxn>
                    <a:cxn ang="0">
                      <a:pos x="220" y="189"/>
                    </a:cxn>
                    <a:cxn ang="0">
                      <a:pos x="218" y="193"/>
                    </a:cxn>
                    <a:cxn ang="0">
                      <a:pos x="225" y="163"/>
                    </a:cxn>
                    <a:cxn ang="0">
                      <a:pos x="223" y="163"/>
                    </a:cxn>
                    <a:cxn ang="0">
                      <a:pos x="64" y="134"/>
                    </a:cxn>
                    <a:cxn ang="0">
                      <a:pos x="67" y="132"/>
                    </a:cxn>
                    <a:cxn ang="0">
                      <a:pos x="225" y="158"/>
                    </a:cxn>
                    <a:cxn ang="0">
                      <a:pos x="225" y="163"/>
                    </a:cxn>
                    <a:cxn ang="0">
                      <a:pos x="227" y="134"/>
                    </a:cxn>
                    <a:cxn ang="0">
                      <a:pos x="227" y="134"/>
                    </a:cxn>
                    <a:cxn ang="0">
                      <a:pos x="69" y="106"/>
                    </a:cxn>
                    <a:cxn ang="0">
                      <a:pos x="71" y="101"/>
                    </a:cxn>
                    <a:cxn ang="0">
                      <a:pos x="230" y="130"/>
                    </a:cxn>
                    <a:cxn ang="0">
                      <a:pos x="227" y="134"/>
                    </a:cxn>
                    <a:cxn ang="0">
                      <a:pos x="234" y="106"/>
                    </a:cxn>
                    <a:cxn ang="0">
                      <a:pos x="76" y="75"/>
                    </a:cxn>
                    <a:cxn ang="0">
                      <a:pos x="76" y="73"/>
                    </a:cxn>
                    <a:cxn ang="0">
                      <a:pos x="78" y="73"/>
                    </a:cxn>
                    <a:cxn ang="0">
                      <a:pos x="234" y="99"/>
                    </a:cxn>
                    <a:cxn ang="0">
                      <a:pos x="234" y="106"/>
                    </a:cxn>
                    <a:cxn ang="0">
                      <a:pos x="239" y="75"/>
                    </a:cxn>
                    <a:cxn ang="0">
                      <a:pos x="81" y="47"/>
                    </a:cxn>
                    <a:cxn ang="0">
                      <a:pos x="81" y="42"/>
                    </a:cxn>
                    <a:cxn ang="0">
                      <a:pos x="83" y="42"/>
                    </a:cxn>
                    <a:cxn ang="0">
                      <a:pos x="241" y="71"/>
                    </a:cxn>
                    <a:cxn ang="0">
                      <a:pos x="239" y="75"/>
                    </a:cxn>
                    <a:cxn ang="0">
                      <a:pos x="239" y="75"/>
                    </a:cxn>
                  </a:cxnLst>
                  <a:rect l="0" t="0" r="r" b="b"/>
                  <a:pathLst>
                    <a:path w="279" h="354">
                      <a:moveTo>
                        <a:pt x="57" y="0"/>
                      </a:moveTo>
                      <a:lnTo>
                        <a:pt x="0" y="316"/>
                      </a:lnTo>
                      <a:lnTo>
                        <a:pt x="223" y="354"/>
                      </a:lnTo>
                      <a:lnTo>
                        <a:pt x="279" y="38"/>
                      </a:lnTo>
                      <a:lnTo>
                        <a:pt x="57" y="0"/>
                      </a:lnTo>
                      <a:close/>
                      <a:moveTo>
                        <a:pt x="199" y="311"/>
                      </a:moveTo>
                      <a:lnTo>
                        <a:pt x="38" y="283"/>
                      </a:lnTo>
                      <a:lnTo>
                        <a:pt x="41" y="278"/>
                      </a:lnTo>
                      <a:lnTo>
                        <a:pt x="199" y="307"/>
                      </a:lnTo>
                      <a:lnTo>
                        <a:pt x="199" y="311"/>
                      </a:lnTo>
                      <a:close/>
                      <a:moveTo>
                        <a:pt x="204" y="281"/>
                      </a:moveTo>
                      <a:lnTo>
                        <a:pt x="201" y="281"/>
                      </a:lnTo>
                      <a:lnTo>
                        <a:pt x="45" y="252"/>
                      </a:lnTo>
                      <a:lnTo>
                        <a:pt x="45" y="248"/>
                      </a:lnTo>
                      <a:lnTo>
                        <a:pt x="204" y="276"/>
                      </a:lnTo>
                      <a:lnTo>
                        <a:pt x="204" y="281"/>
                      </a:lnTo>
                      <a:close/>
                      <a:moveTo>
                        <a:pt x="208" y="252"/>
                      </a:moveTo>
                      <a:lnTo>
                        <a:pt x="50" y="224"/>
                      </a:lnTo>
                      <a:lnTo>
                        <a:pt x="50" y="219"/>
                      </a:lnTo>
                      <a:lnTo>
                        <a:pt x="52" y="219"/>
                      </a:lnTo>
                      <a:lnTo>
                        <a:pt x="208" y="248"/>
                      </a:lnTo>
                      <a:lnTo>
                        <a:pt x="208" y="252"/>
                      </a:lnTo>
                      <a:close/>
                      <a:moveTo>
                        <a:pt x="213" y="222"/>
                      </a:moveTo>
                      <a:lnTo>
                        <a:pt x="55" y="193"/>
                      </a:lnTo>
                      <a:lnTo>
                        <a:pt x="55" y="191"/>
                      </a:lnTo>
                      <a:lnTo>
                        <a:pt x="57" y="191"/>
                      </a:lnTo>
                      <a:lnTo>
                        <a:pt x="215" y="217"/>
                      </a:lnTo>
                      <a:lnTo>
                        <a:pt x="213" y="222"/>
                      </a:lnTo>
                      <a:close/>
                      <a:moveTo>
                        <a:pt x="218" y="193"/>
                      </a:moveTo>
                      <a:lnTo>
                        <a:pt x="59" y="165"/>
                      </a:lnTo>
                      <a:lnTo>
                        <a:pt x="59" y="160"/>
                      </a:lnTo>
                      <a:lnTo>
                        <a:pt x="220" y="189"/>
                      </a:lnTo>
                      <a:lnTo>
                        <a:pt x="218" y="193"/>
                      </a:lnTo>
                      <a:close/>
                      <a:moveTo>
                        <a:pt x="225" y="163"/>
                      </a:moveTo>
                      <a:lnTo>
                        <a:pt x="223" y="163"/>
                      </a:lnTo>
                      <a:lnTo>
                        <a:pt x="64" y="134"/>
                      </a:lnTo>
                      <a:lnTo>
                        <a:pt x="67" y="132"/>
                      </a:lnTo>
                      <a:lnTo>
                        <a:pt x="225" y="158"/>
                      </a:lnTo>
                      <a:lnTo>
                        <a:pt x="225" y="163"/>
                      </a:lnTo>
                      <a:close/>
                      <a:moveTo>
                        <a:pt x="227" y="134"/>
                      </a:moveTo>
                      <a:lnTo>
                        <a:pt x="227" y="134"/>
                      </a:lnTo>
                      <a:lnTo>
                        <a:pt x="69" y="106"/>
                      </a:lnTo>
                      <a:lnTo>
                        <a:pt x="71" y="101"/>
                      </a:lnTo>
                      <a:lnTo>
                        <a:pt x="230" y="130"/>
                      </a:lnTo>
                      <a:lnTo>
                        <a:pt x="227" y="134"/>
                      </a:lnTo>
                      <a:close/>
                      <a:moveTo>
                        <a:pt x="234" y="106"/>
                      </a:moveTo>
                      <a:lnTo>
                        <a:pt x="76" y="75"/>
                      </a:lnTo>
                      <a:lnTo>
                        <a:pt x="76" y="73"/>
                      </a:lnTo>
                      <a:lnTo>
                        <a:pt x="78" y="73"/>
                      </a:lnTo>
                      <a:lnTo>
                        <a:pt x="234" y="99"/>
                      </a:lnTo>
                      <a:lnTo>
                        <a:pt x="234" y="106"/>
                      </a:lnTo>
                      <a:close/>
                      <a:moveTo>
                        <a:pt x="239" y="75"/>
                      </a:moveTo>
                      <a:lnTo>
                        <a:pt x="81" y="47"/>
                      </a:lnTo>
                      <a:lnTo>
                        <a:pt x="81" y="42"/>
                      </a:lnTo>
                      <a:lnTo>
                        <a:pt x="83" y="42"/>
                      </a:lnTo>
                      <a:lnTo>
                        <a:pt x="241" y="71"/>
                      </a:lnTo>
                      <a:lnTo>
                        <a:pt x="239" y="75"/>
                      </a:lnTo>
                      <a:lnTo>
                        <a:pt x="239" y="75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tx1"/>
                    </a:gs>
                    <a:gs pos="100000">
                      <a:schemeClr val="tx1">
                        <a:gamma/>
                        <a:shade val="76078"/>
                        <a:invGamma/>
                      </a:schemeClr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</p:grpSp>
        </p:grpSp>
      </p:grpSp>
      <p:sp>
        <p:nvSpPr>
          <p:cNvPr id="5151" name="Freeform 31"/>
          <p:cNvSpPr>
            <a:spLocks/>
          </p:cNvSpPr>
          <p:nvPr/>
        </p:nvSpPr>
        <p:spPr bwMode="auto">
          <a:xfrm>
            <a:off x="-12700" y="0"/>
            <a:ext cx="1141413" cy="1120775"/>
          </a:xfrm>
          <a:custGeom>
            <a:avLst/>
            <a:gdLst/>
            <a:ahLst/>
            <a:cxnLst>
              <a:cxn ang="0">
                <a:pos x="0" y="334"/>
              </a:cxn>
              <a:cxn ang="0">
                <a:pos x="0" y="352"/>
              </a:cxn>
              <a:cxn ang="0">
                <a:pos x="359" y="0"/>
              </a:cxn>
              <a:cxn ang="0">
                <a:pos x="342" y="0"/>
              </a:cxn>
              <a:cxn ang="0">
                <a:pos x="0" y="334"/>
              </a:cxn>
            </a:cxnLst>
            <a:rect l="0" t="0" r="r" b="b"/>
            <a:pathLst>
              <a:path w="359" h="352">
                <a:moveTo>
                  <a:pt x="0" y="334"/>
                </a:moveTo>
                <a:cubicBezTo>
                  <a:pt x="0" y="352"/>
                  <a:pt x="0" y="352"/>
                  <a:pt x="0" y="352"/>
                </a:cubicBezTo>
                <a:cubicBezTo>
                  <a:pt x="111" y="198"/>
                  <a:pt x="243" y="83"/>
                  <a:pt x="359" y="0"/>
                </a:cubicBezTo>
                <a:cubicBezTo>
                  <a:pt x="342" y="0"/>
                  <a:pt x="342" y="0"/>
                  <a:pt x="342" y="0"/>
                </a:cubicBezTo>
                <a:cubicBezTo>
                  <a:pt x="230" y="81"/>
                  <a:pt x="106" y="190"/>
                  <a:pt x="0" y="334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152" name="Freeform 32"/>
          <p:cNvSpPr>
            <a:spLocks/>
          </p:cNvSpPr>
          <p:nvPr/>
        </p:nvSpPr>
        <p:spPr bwMode="auto">
          <a:xfrm>
            <a:off x="-12700" y="0"/>
            <a:ext cx="1023938" cy="1000125"/>
          </a:xfrm>
          <a:custGeom>
            <a:avLst/>
            <a:gdLst/>
            <a:ahLst/>
            <a:cxnLst>
              <a:cxn ang="0">
                <a:pos x="322" y="0"/>
              </a:cxn>
              <a:cxn ang="0">
                <a:pos x="0" y="0"/>
              </a:cxn>
              <a:cxn ang="0">
                <a:pos x="0" y="314"/>
              </a:cxn>
              <a:cxn ang="0">
                <a:pos x="322" y="0"/>
              </a:cxn>
            </a:cxnLst>
            <a:rect l="0" t="0" r="r" b="b"/>
            <a:pathLst>
              <a:path w="322" h="314">
                <a:moveTo>
                  <a:pt x="32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14"/>
                  <a:pt x="0" y="314"/>
                  <a:pt x="0" y="314"/>
                </a:cubicBezTo>
                <a:cubicBezTo>
                  <a:pt x="98" y="185"/>
                  <a:pt x="211" y="82"/>
                  <a:pt x="322" y="0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27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th-TH"/>
          </a:p>
        </p:txBody>
      </p:sp>
      <p:pic>
        <p:nvPicPr>
          <p:cNvPr id="5153" name="Picture 33" descr="overlay for top 2"/>
          <p:cNvPicPr>
            <a:picLocks noChangeAspect="1" noChangeArrowheads="1"/>
          </p:cNvPicPr>
          <p:nvPr/>
        </p:nvPicPr>
        <p:blipFill>
          <a:blip r:embed="rId3" cstate="print">
            <a:lum bright="14000"/>
          </a:blip>
          <a:srcRect/>
          <a:stretch>
            <a:fillRect/>
          </a:stretch>
        </p:blipFill>
        <p:spPr bwMode="auto">
          <a:xfrm>
            <a:off x="-12700" y="0"/>
            <a:ext cx="1023938" cy="1000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154" name="Rectangle 3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5155" name="Rectangle 3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>
                <a:solidFill>
                  <a:schemeClr val="bg1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GB"/>
          </a:p>
        </p:txBody>
      </p:sp>
      <p:sp>
        <p:nvSpPr>
          <p:cNvPr id="5156" name="Rectangle 3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5157" name="Rectangle 3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th-TH"/>
          </a:p>
        </p:txBody>
      </p:sp>
      <p:sp>
        <p:nvSpPr>
          <p:cNvPr id="5158" name="Rectangle 3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9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4" grpId="0"/>
      <p:bldP spid="515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8548078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07950" y="1052513"/>
            <a:ext cx="4391025" cy="5314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51375" y="1052513"/>
            <a:ext cx="4391025" cy="5314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08788" y="306388"/>
            <a:ext cx="2233612" cy="606107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07950" y="306388"/>
            <a:ext cx="6548438" cy="606107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0087318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4019665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lculator-gra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3200" noProof="1"/>
            </a:lvl1pPr>
          </a:lstStyle>
          <a:p>
            <a:r>
              <a:rPr lang="th-TH" noProof="1" smtClean="0"/>
              <a:t>คลิกเพื่อแก้ไขลักษณะชื่อเรื่องรองต้นแบบ</a:t>
            </a:r>
            <a:endParaRPr lang="en-US" noProof="1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 noProof="1">
                <a:solidFill>
                  <a:schemeClr val="tx1"/>
                </a:solidFill>
              </a:defRPr>
            </a:lvl1pPr>
          </a:lstStyle>
          <a:p>
            <a:r>
              <a:rPr lang="th-TH" noProof="1" smtClean="0"/>
              <a:t>คลิกเพื่อแก้ไขลักษณะชื่อเรื่องต้นแบบ</a:t>
            </a:r>
            <a:endParaRPr lang="en-US" noProof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80" grpId="0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836613"/>
            <a:ext cx="4038600" cy="528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4038600" cy="528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6964099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48475" y="80963"/>
            <a:ext cx="2130425" cy="60452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80963"/>
            <a:ext cx="6238875" cy="60452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image" Target="../media/image18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image" Target="../media/image18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37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136.xml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144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image" Target="../media/image9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5" Type="http://schemas.openxmlformats.org/officeDocument/2006/relationships/image" Target="../media/image22.png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image" Target="../media/image21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image" Target="../media/image22.png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image" Target="../media/image21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image" Target="../media/image22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81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7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180.xml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188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Relationship Id="rId14" Type="http://schemas.openxmlformats.org/officeDocument/2006/relationships/image" Target="../media/image9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image" Target="../media/image24.jpeg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5" Type="http://schemas.openxmlformats.org/officeDocument/2006/relationships/image" Target="../media/image22.png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image" Target="../media/image25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image" Target="../media/image24.jpeg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5" Type="http://schemas.openxmlformats.org/officeDocument/2006/relationships/image" Target="../media/image22.png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Relationship Id="rId14" Type="http://schemas.openxmlformats.org/officeDocument/2006/relationships/image" Target="../media/image2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13" Type="http://schemas.openxmlformats.org/officeDocument/2006/relationships/image" Target="../media/image24.jpeg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Relationship Id="rId14" Type="http://schemas.openxmlformats.org/officeDocument/2006/relationships/image" Target="../media/image22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225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229.xml"/><Relationship Id="rId12" Type="http://schemas.openxmlformats.org/officeDocument/2006/relationships/theme" Target="../theme/theme21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224.xml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27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232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Relationship Id="rId14" Type="http://schemas.openxmlformats.org/officeDocument/2006/relationships/image" Target="../media/image9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1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236.xml"/><Relationship Id="rId7" Type="http://schemas.openxmlformats.org/officeDocument/2006/relationships/slideLayout" Target="../slideLayouts/slideLayout240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5.xml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38.xml"/><Relationship Id="rId10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2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247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251.xml"/><Relationship Id="rId12" Type="http://schemas.openxmlformats.org/officeDocument/2006/relationships/theme" Target="../theme/theme23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246.xml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249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254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Relationship Id="rId14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27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34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49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56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9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1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71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70.xml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78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93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92.xml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100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vday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7138" y="3579813"/>
            <a:ext cx="2657475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 smtClean="0"/>
              <a:t>คลิกเพื่อแก้ไขลักษณะชื่อเรื่องต้นแบบ</a:t>
            </a:r>
            <a:endParaRPr lang="en-US" alt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en-US" smtClean="0"/>
              <a:t>ระดับที่สอง</a:t>
            </a:r>
          </a:p>
          <a:p>
            <a:pPr lvl="2"/>
            <a:r>
              <a:rPr lang="th-TH" altLang="en-US" smtClean="0"/>
              <a:t>ระดับที่สาม</a:t>
            </a:r>
          </a:p>
          <a:p>
            <a:pPr lvl="3"/>
            <a:r>
              <a:rPr lang="th-TH" altLang="en-US" smtClean="0"/>
              <a:t>ระดับที่สี่</a:t>
            </a:r>
          </a:p>
          <a:p>
            <a:pPr lvl="4"/>
            <a:r>
              <a:rPr lang="th-TH" altLang="en-US" smtClean="0"/>
              <a:t>ระดับที่ห้า</a:t>
            </a:r>
            <a:endParaRPr lang="en-US" altLang="en-US" smtClean="0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endParaRPr lang="th-TH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5" name="Picture 7" descr="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0056" name="Picture 8" descr="10-(bar)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5750" y="0"/>
            <a:ext cx="8858250" cy="523875"/>
          </a:xfrm>
          <a:prstGeom prst="rect">
            <a:avLst/>
          </a:prstGeom>
          <a:noFill/>
        </p:spPr>
      </p:pic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6350"/>
            <a:ext cx="8378825" cy="468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GB" smtClean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836613"/>
            <a:ext cx="8348663" cy="5497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GB" smtClean="0"/>
          </a:p>
        </p:txBody>
      </p:sp>
      <p:sp>
        <p:nvSpPr>
          <p:cNvPr id="1300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34963" y="6484938"/>
            <a:ext cx="21336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1300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1963" y="6484938"/>
            <a:ext cx="28956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h-TH"/>
          </a:p>
        </p:txBody>
      </p:sp>
      <p:sp>
        <p:nvSpPr>
          <p:cNvPr id="1300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30963" y="6484938"/>
            <a:ext cx="21336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  <p:bldP spid="13005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0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005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0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005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0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005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0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005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0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00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8483" name="Picture 3" descr="10-(bar)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5750" y="0"/>
            <a:ext cx="8858250" cy="523875"/>
          </a:xfrm>
          <a:prstGeom prst="rect">
            <a:avLst/>
          </a:prstGeom>
          <a:noFill/>
        </p:spPr>
      </p:pic>
      <p:sp>
        <p:nvSpPr>
          <p:cNvPr id="14848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6350"/>
            <a:ext cx="8378825" cy="468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GB" smtClean="0"/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836613"/>
            <a:ext cx="8348663" cy="5497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GB" smtClean="0"/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34963" y="6484938"/>
            <a:ext cx="21336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4848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1963" y="6484938"/>
            <a:ext cx="28956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4848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30963" y="6484938"/>
            <a:ext cx="21336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A233A3-D961-4BFD-A872-D9A1F0D7972B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8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8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8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8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84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848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84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848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84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848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84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848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84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84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05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6350"/>
            <a:ext cx="8378825" cy="468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GB" smtClean="0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836613"/>
            <a:ext cx="8348663" cy="5497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GB" smtClean="0"/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34963" y="6484938"/>
            <a:ext cx="21336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505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1963" y="6484938"/>
            <a:ext cx="28956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505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30963" y="6484938"/>
            <a:ext cx="21336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FFD44A6-A9C4-40AC-BB7E-8B3EEF0AFC72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0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0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0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0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053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053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053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053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05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h-TH" sz="1800"/>
          </a:p>
        </p:txBody>
      </p:sp>
      <p:sp>
        <p:nvSpPr>
          <p:cNvPr id="163843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GB" sz="120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163844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</p:spPr>
      </p:pic>
      <p:pic>
        <p:nvPicPr>
          <p:cNvPr id="163845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</p:spPr>
      </p:pic>
      <p:pic>
        <p:nvPicPr>
          <p:cNvPr id="163846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</p:spPr>
      </p:pic>
      <p:pic>
        <p:nvPicPr>
          <p:cNvPr id="163847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</p:spPr>
      </p:pic>
      <p:sp>
        <p:nvSpPr>
          <p:cNvPr id="163848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GB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163849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GB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163850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GB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163851" name="Picture 11" descr="b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</p:spPr>
      </p:pic>
      <p:sp>
        <p:nvSpPr>
          <p:cNvPr id="163852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GB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GB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GB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GB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GB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tm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268413"/>
            <a:ext cx="777557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289675"/>
            <a:ext cx="1152525" cy="393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30000"/>
              </a:lnSpc>
              <a:defRPr sz="1200" b="0">
                <a:solidFill>
                  <a:schemeClr val="accent2"/>
                </a:solidFill>
              </a:defRPr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76375" y="6289675"/>
            <a:ext cx="7056438" cy="393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30000"/>
              </a:lnSpc>
              <a:defRPr sz="1200" b="0">
                <a:solidFill>
                  <a:schemeClr val="accent2"/>
                </a:solidFill>
              </a:defRPr>
            </a:lvl1pPr>
          </a:lstStyle>
          <a:p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66163" y="6289675"/>
            <a:ext cx="442912" cy="393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30000"/>
              </a:lnSpc>
              <a:defRPr sz="1200" b="0">
                <a:solidFill>
                  <a:schemeClr val="accent2"/>
                </a:solidFill>
              </a:defRPr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  <p:pic>
        <p:nvPicPr>
          <p:cNvPr id="1041" name="Picture 17" descr="Title-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98450"/>
            <a:ext cx="8543925" cy="5143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98450"/>
            <a:ext cx="6884988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7" name="Picture 9" descr="tm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268413"/>
            <a:ext cx="777557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GB" smtClean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53188"/>
            <a:ext cx="1152525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76375" y="6453188"/>
            <a:ext cx="70564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43018" name="Picture 10" descr="Title-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98450"/>
            <a:ext cx="8543925" cy="514350"/>
          </a:xfrm>
          <a:prstGeom prst="rect">
            <a:avLst/>
          </a:prstGeom>
          <a:noFill/>
        </p:spPr>
      </p:pic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66163" y="6453188"/>
            <a:ext cx="442912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fld id="{3DA27108-1768-4B86-8A7F-257AC59DC11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0" y="298450"/>
            <a:ext cx="6884988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0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0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0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0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0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01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5" name="Picture 9" descr="tm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268413"/>
            <a:ext cx="777557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GB" smtClean="0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53188"/>
            <a:ext cx="1152525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76375" y="6453188"/>
            <a:ext cx="70564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66163" y="6453188"/>
            <a:ext cx="442912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fld id="{F63A545C-8FB2-4999-A87A-330A9B5D365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506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0" y="298450"/>
            <a:ext cx="6884988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05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05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05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05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0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064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h-TH" sz="1800" b="0">
              <a:solidFill>
                <a:schemeClr val="tx1"/>
              </a:solidFill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GB" sz="1200" b="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57348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</p:spPr>
      </p:pic>
      <p:pic>
        <p:nvPicPr>
          <p:cNvPr id="57349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</p:spPr>
      </p:pic>
      <p:pic>
        <p:nvPicPr>
          <p:cNvPr id="57350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</p:spPr>
      </p:pic>
      <p:pic>
        <p:nvPicPr>
          <p:cNvPr id="57351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</p:spPr>
      </p:pic>
      <p:sp>
        <p:nvSpPr>
          <p:cNvPr id="57352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GB" sz="1400" b="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57353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GB" sz="1400" b="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57354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GB" sz="1400" b="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57355" name="Picture 11" descr="b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</p:spPr>
      </p:pic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GB" sz="2100" b="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GB" sz="2100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GB" sz="2100" b="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GB" sz="2100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GB" sz="2100" b="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tm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08050"/>
            <a:ext cx="87852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53188"/>
            <a:ext cx="1152525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76375" y="6453188"/>
            <a:ext cx="70564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66163" y="6453188"/>
            <a:ext cx="442912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  <p:pic>
        <p:nvPicPr>
          <p:cNvPr id="1036" name="Picture 12" descr="Title-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675" y="188913"/>
            <a:ext cx="9010650" cy="6286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6438" y="176213"/>
            <a:ext cx="82296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7" name="Picture 9" descr="tm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8" name="Picture 10" descr="Title-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675" y="188913"/>
            <a:ext cx="9010650" cy="628650"/>
          </a:xfrm>
          <a:prstGeom prst="rect">
            <a:avLst/>
          </a:prstGeom>
          <a:noFill/>
        </p:spPr>
      </p:pic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06438" y="176213"/>
            <a:ext cx="82296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GB" smtClean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08050"/>
            <a:ext cx="87852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GB" smtClean="0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53188"/>
            <a:ext cx="1152525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76375" y="6453188"/>
            <a:ext cx="70564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/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66163" y="6453188"/>
            <a:ext cx="442912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fld id="{2585E243-5F29-4340-9220-02CE607C9346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65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65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65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65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6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icture 21" descr="CSL13458"/>
          <p:cNvPicPr>
            <a:picLocks noChangeAspect="1" noChangeArrowheads="1"/>
          </p:cNvPicPr>
          <p:nvPr/>
        </p:nvPicPr>
        <p:blipFill>
          <a:blip r:embed="rId13" cstate="print"/>
          <a:srcRect r="2702"/>
          <a:stretch>
            <a:fillRect/>
          </a:stretch>
        </p:blipFill>
        <p:spPr bwMode="auto">
          <a:xfrm>
            <a:off x="-1588" y="-10854"/>
            <a:ext cx="9144000" cy="688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" name="Picture 30" descr="CSL13458"/>
          <p:cNvPicPr>
            <a:picLocks noChangeAspect="1" noChangeArrowheads="1"/>
          </p:cNvPicPr>
          <p:nvPr/>
        </p:nvPicPr>
        <p:blipFill>
          <a:blip r:embed="rId14" cstate="print">
            <a:lum bright="-12000" contrast="24000"/>
          </a:blip>
          <a:srcRect r="2686"/>
          <a:stretch>
            <a:fillRect/>
          </a:stretch>
        </p:blipFill>
        <p:spPr bwMode="auto">
          <a:xfrm>
            <a:off x="0" y="0"/>
            <a:ext cx="9144000" cy="6884359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782" y="1037306"/>
            <a:ext cx="8639263" cy="46764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16" tIns="45707" rIns="91416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7756" y="10855"/>
            <a:ext cx="5328313" cy="6047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16" tIns="45707" rIns="91416" bIns="4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31682" y="6453311"/>
            <a:ext cx="1258668" cy="26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7" rIns="91416" bIns="45707" numCol="1" anchor="t" anchorCtr="0" compatLnSpc="1">
            <a:prstTxWarp prst="textNoShape">
              <a:avLst/>
            </a:prstTxWarp>
          </a:bodyPr>
          <a:lstStyle>
            <a:lvl1pPr defTabSz="915980">
              <a:defRPr sz="1400" noProof="1">
                <a:solidFill>
                  <a:schemeClr val="bg1"/>
                </a:solidFill>
              </a:defRPr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88754" y="6465715"/>
            <a:ext cx="4750562" cy="26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7" rIns="91416" bIns="45707" numCol="1" anchor="t" anchorCtr="0" compatLnSpc="1">
            <a:prstTxWarp prst="textNoShape">
              <a:avLst/>
            </a:prstTxWarp>
          </a:bodyPr>
          <a:lstStyle>
            <a:lvl1pPr algn="ctr" defTabSz="915980">
              <a:defRPr sz="1400" noProof="1">
                <a:solidFill>
                  <a:schemeClr val="bg1"/>
                </a:solidFill>
              </a:defRPr>
            </a:lvl1pPr>
          </a:lstStyle>
          <a:p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39306" y="6453311"/>
            <a:ext cx="947573" cy="26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7" rIns="91416" bIns="45707" numCol="1" anchor="t" anchorCtr="0" compatLnSpc="1">
            <a:prstTxWarp prst="textNoShape">
              <a:avLst/>
            </a:prstTxWarp>
          </a:bodyPr>
          <a:lstStyle>
            <a:lvl1pPr algn="r" defTabSz="915980">
              <a:defRPr sz="1400" noProof="1">
                <a:solidFill>
                  <a:schemeClr val="bg1"/>
                </a:solidFill>
              </a:defRPr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49" name="Freeform 25"/>
          <p:cNvSpPr>
            <a:spLocks/>
          </p:cNvSpPr>
          <p:nvPr/>
        </p:nvSpPr>
        <p:spPr bwMode="auto">
          <a:xfrm>
            <a:off x="-179357" y="5822246"/>
            <a:ext cx="2282430" cy="615560"/>
          </a:xfrm>
          <a:custGeom>
            <a:avLst/>
            <a:gdLst/>
            <a:ahLst/>
            <a:cxnLst>
              <a:cxn ang="0">
                <a:pos x="4894" y="1018"/>
              </a:cxn>
              <a:cxn ang="0">
                <a:pos x="4728" y="1016"/>
              </a:cxn>
              <a:cxn ang="0">
                <a:pos x="4614" y="678"/>
              </a:cxn>
              <a:cxn ang="0">
                <a:pos x="4646" y="376"/>
              </a:cxn>
              <a:cxn ang="0">
                <a:pos x="4550" y="264"/>
              </a:cxn>
              <a:cxn ang="0">
                <a:pos x="4508" y="458"/>
              </a:cxn>
              <a:cxn ang="0">
                <a:pos x="4494" y="848"/>
              </a:cxn>
              <a:cxn ang="0">
                <a:pos x="4476" y="858"/>
              </a:cxn>
              <a:cxn ang="0">
                <a:pos x="3764" y="650"/>
              </a:cxn>
              <a:cxn ang="0">
                <a:pos x="3332" y="696"/>
              </a:cxn>
              <a:cxn ang="0">
                <a:pos x="3364" y="428"/>
              </a:cxn>
              <a:cxn ang="0">
                <a:pos x="3308" y="416"/>
              </a:cxn>
              <a:cxn ang="0">
                <a:pos x="3222" y="414"/>
              </a:cxn>
              <a:cxn ang="0">
                <a:pos x="3278" y="52"/>
              </a:cxn>
              <a:cxn ang="0">
                <a:pos x="3152" y="156"/>
              </a:cxn>
              <a:cxn ang="0">
                <a:pos x="3100" y="252"/>
              </a:cxn>
              <a:cxn ang="0">
                <a:pos x="3024" y="740"/>
              </a:cxn>
              <a:cxn ang="0">
                <a:pos x="3058" y="424"/>
              </a:cxn>
              <a:cxn ang="0">
                <a:pos x="2926" y="434"/>
              </a:cxn>
              <a:cxn ang="0">
                <a:pos x="2850" y="360"/>
              </a:cxn>
              <a:cxn ang="0">
                <a:pos x="2902" y="656"/>
              </a:cxn>
              <a:cxn ang="0">
                <a:pos x="2466" y="746"/>
              </a:cxn>
              <a:cxn ang="0">
                <a:pos x="2334" y="632"/>
              </a:cxn>
              <a:cxn ang="0">
                <a:pos x="2162" y="876"/>
              </a:cxn>
              <a:cxn ang="0">
                <a:pos x="1932" y="276"/>
              </a:cxn>
              <a:cxn ang="0">
                <a:pos x="1850" y="530"/>
              </a:cxn>
              <a:cxn ang="0">
                <a:pos x="1720" y="486"/>
              </a:cxn>
              <a:cxn ang="0">
                <a:pos x="1644" y="278"/>
              </a:cxn>
              <a:cxn ang="0">
                <a:pos x="1534" y="464"/>
              </a:cxn>
              <a:cxn ang="0">
                <a:pos x="1440" y="704"/>
              </a:cxn>
              <a:cxn ang="0">
                <a:pos x="1366" y="390"/>
              </a:cxn>
              <a:cxn ang="0">
                <a:pos x="1356" y="420"/>
              </a:cxn>
              <a:cxn ang="0">
                <a:pos x="1266" y="580"/>
              </a:cxn>
              <a:cxn ang="0">
                <a:pos x="1022" y="580"/>
              </a:cxn>
              <a:cxn ang="0">
                <a:pos x="952" y="860"/>
              </a:cxn>
              <a:cxn ang="0">
                <a:pos x="846" y="960"/>
              </a:cxn>
              <a:cxn ang="0">
                <a:pos x="872" y="1030"/>
              </a:cxn>
              <a:cxn ang="0">
                <a:pos x="776" y="1050"/>
              </a:cxn>
              <a:cxn ang="0">
                <a:pos x="750" y="934"/>
              </a:cxn>
              <a:cxn ang="0">
                <a:pos x="648" y="1032"/>
              </a:cxn>
              <a:cxn ang="0">
                <a:pos x="644" y="1140"/>
              </a:cxn>
              <a:cxn ang="0">
                <a:pos x="606" y="1212"/>
              </a:cxn>
              <a:cxn ang="0">
                <a:pos x="552" y="1160"/>
              </a:cxn>
              <a:cxn ang="0">
                <a:pos x="478" y="1228"/>
              </a:cxn>
              <a:cxn ang="0">
                <a:pos x="348" y="1238"/>
              </a:cxn>
              <a:cxn ang="0">
                <a:pos x="334" y="1268"/>
              </a:cxn>
              <a:cxn ang="0">
                <a:pos x="324" y="1282"/>
              </a:cxn>
              <a:cxn ang="0">
                <a:pos x="286" y="1250"/>
              </a:cxn>
              <a:cxn ang="0">
                <a:pos x="252" y="1226"/>
              </a:cxn>
              <a:cxn ang="0">
                <a:pos x="228" y="1232"/>
              </a:cxn>
              <a:cxn ang="0">
                <a:pos x="210" y="1276"/>
              </a:cxn>
              <a:cxn ang="0">
                <a:pos x="210" y="1230"/>
              </a:cxn>
              <a:cxn ang="0">
                <a:pos x="192" y="1190"/>
              </a:cxn>
              <a:cxn ang="0">
                <a:pos x="178" y="1216"/>
              </a:cxn>
              <a:cxn ang="0">
                <a:pos x="138" y="1178"/>
              </a:cxn>
              <a:cxn ang="0">
                <a:pos x="156" y="1134"/>
              </a:cxn>
              <a:cxn ang="0">
                <a:pos x="110" y="1130"/>
              </a:cxn>
              <a:cxn ang="0">
                <a:pos x="108" y="1150"/>
              </a:cxn>
              <a:cxn ang="0">
                <a:pos x="118" y="1156"/>
              </a:cxn>
              <a:cxn ang="0">
                <a:pos x="108" y="1172"/>
              </a:cxn>
              <a:cxn ang="0">
                <a:pos x="56" y="1174"/>
              </a:cxn>
              <a:cxn ang="0">
                <a:pos x="30" y="1162"/>
              </a:cxn>
              <a:cxn ang="0">
                <a:pos x="2" y="1190"/>
              </a:cxn>
            </a:cxnLst>
            <a:rect l="0" t="0" r="r" b="b"/>
            <a:pathLst>
              <a:path w="5160" h="1428">
                <a:moveTo>
                  <a:pt x="4986" y="1400"/>
                </a:moveTo>
                <a:lnTo>
                  <a:pt x="4986" y="1400"/>
                </a:lnTo>
                <a:lnTo>
                  <a:pt x="4988" y="1398"/>
                </a:lnTo>
                <a:lnTo>
                  <a:pt x="4990" y="1392"/>
                </a:lnTo>
                <a:lnTo>
                  <a:pt x="4990" y="1382"/>
                </a:lnTo>
                <a:lnTo>
                  <a:pt x="4992" y="1372"/>
                </a:lnTo>
                <a:lnTo>
                  <a:pt x="4994" y="1368"/>
                </a:lnTo>
                <a:lnTo>
                  <a:pt x="4998" y="1364"/>
                </a:lnTo>
                <a:lnTo>
                  <a:pt x="4998" y="1364"/>
                </a:lnTo>
                <a:lnTo>
                  <a:pt x="5008" y="1328"/>
                </a:lnTo>
                <a:lnTo>
                  <a:pt x="5020" y="1294"/>
                </a:lnTo>
                <a:lnTo>
                  <a:pt x="5034" y="1260"/>
                </a:lnTo>
                <a:lnTo>
                  <a:pt x="5050" y="1228"/>
                </a:lnTo>
                <a:lnTo>
                  <a:pt x="5080" y="1164"/>
                </a:lnTo>
                <a:lnTo>
                  <a:pt x="5094" y="1132"/>
                </a:lnTo>
                <a:lnTo>
                  <a:pt x="5108" y="1100"/>
                </a:lnTo>
                <a:lnTo>
                  <a:pt x="5108" y="1100"/>
                </a:lnTo>
                <a:lnTo>
                  <a:pt x="5122" y="1080"/>
                </a:lnTo>
                <a:lnTo>
                  <a:pt x="5134" y="1062"/>
                </a:lnTo>
                <a:lnTo>
                  <a:pt x="5146" y="1044"/>
                </a:lnTo>
                <a:lnTo>
                  <a:pt x="5160" y="1028"/>
                </a:lnTo>
                <a:lnTo>
                  <a:pt x="5160" y="1028"/>
                </a:lnTo>
                <a:lnTo>
                  <a:pt x="5134" y="1024"/>
                </a:lnTo>
                <a:lnTo>
                  <a:pt x="5106" y="1022"/>
                </a:lnTo>
                <a:lnTo>
                  <a:pt x="5052" y="1020"/>
                </a:lnTo>
                <a:lnTo>
                  <a:pt x="5052" y="1020"/>
                </a:lnTo>
                <a:lnTo>
                  <a:pt x="5036" y="1022"/>
                </a:lnTo>
                <a:lnTo>
                  <a:pt x="5020" y="1026"/>
                </a:lnTo>
                <a:lnTo>
                  <a:pt x="5012" y="1026"/>
                </a:lnTo>
                <a:lnTo>
                  <a:pt x="5004" y="1026"/>
                </a:lnTo>
                <a:lnTo>
                  <a:pt x="4998" y="1024"/>
                </a:lnTo>
                <a:lnTo>
                  <a:pt x="4992" y="1018"/>
                </a:lnTo>
                <a:lnTo>
                  <a:pt x="4992" y="1018"/>
                </a:lnTo>
                <a:lnTo>
                  <a:pt x="4990" y="1010"/>
                </a:lnTo>
                <a:lnTo>
                  <a:pt x="4986" y="1006"/>
                </a:lnTo>
                <a:lnTo>
                  <a:pt x="4982" y="1000"/>
                </a:lnTo>
                <a:lnTo>
                  <a:pt x="4976" y="996"/>
                </a:lnTo>
                <a:lnTo>
                  <a:pt x="4976" y="996"/>
                </a:lnTo>
                <a:lnTo>
                  <a:pt x="4964" y="994"/>
                </a:lnTo>
                <a:lnTo>
                  <a:pt x="4954" y="996"/>
                </a:lnTo>
                <a:lnTo>
                  <a:pt x="4944" y="996"/>
                </a:lnTo>
                <a:lnTo>
                  <a:pt x="4934" y="996"/>
                </a:lnTo>
                <a:lnTo>
                  <a:pt x="4934" y="996"/>
                </a:lnTo>
                <a:lnTo>
                  <a:pt x="4930" y="1002"/>
                </a:lnTo>
                <a:lnTo>
                  <a:pt x="4930" y="1012"/>
                </a:lnTo>
                <a:lnTo>
                  <a:pt x="4932" y="1026"/>
                </a:lnTo>
                <a:lnTo>
                  <a:pt x="4932" y="1026"/>
                </a:lnTo>
                <a:lnTo>
                  <a:pt x="4928" y="1030"/>
                </a:lnTo>
                <a:lnTo>
                  <a:pt x="4924" y="1032"/>
                </a:lnTo>
                <a:lnTo>
                  <a:pt x="4918" y="1032"/>
                </a:lnTo>
                <a:lnTo>
                  <a:pt x="4914" y="1032"/>
                </a:lnTo>
                <a:lnTo>
                  <a:pt x="4904" y="1026"/>
                </a:lnTo>
                <a:lnTo>
                  <a:pt x="4900" y="1022"/>
                </a:lnTo>
                <a:lnTo>
                  <a:pt x="4898" y="1018"/>
                </a:lnTo>
                <a:lnTo>
                  <a:pt x="4898" y="1018"/>
                </a:lnTo>
                <a:lnTo>
                  <a:pt x="4894" y="1018"/>
                </a:lnTo>
                <a:lnTo>
                  <a:pt x="4892" y="1020"/>
                </a:lnTo>
                <a:lnTo>
                  <a:pt x="4888" y="1020"/>
                </a:lnTo>
                <a:lnTo>
                  <a:pt x="4884" y="1020"/>
                </a:lnTo>
                <a:lnTo>
                  <a:pt x="4884" y="1020"/>
                </a:lnTo>
                <a:lnTo>
                  <a:pt x="4884" y="1016"/>
                </a:lnTo>
                <a:lnTo>
                  <a:pt x="4882" y="1014"/>
                </a:lnTo>
                <a:lnTo>
                  <a:pt x="4876" y="1012"/>
                </a:lnTo>
                <a:lnTo>
                  <a:pt x="4870" y="1010"/>
                </a:lnTo>
                <a:lnTo>
                  <a:pt x="4868" y="1008"/>
                </a:lnTo>
                <a:lnTo>
                  <a:pt x="4868" y="1006"/>
                </a:lnTo>
                <a:lnTo>
                  <a:pt x="4868" y="1006"/>
                </a:lnTo>
                <a:lnTo>
                  <a:pt x="4866" y="1006"/>
                </a:lnTo>
                <a:lnTo>
                  <a:pt x="4866" y="1008"/>
                </a:lnTo>
                <a:lnTo>
                  <a:pt x="4866" y="1010"/>
                </a:lnTo>
                <a:lnTo>
                  <a:pt x="4868" y="1012"/>
                </a:lnTo>
                <a:lnTo>
                  <a:pt x="4868" y="1012"/>
                </a:lnTo>
                <a:lnTo>
                  <a:pt x="4870" y="1010"/>
                </a:lnTo>
                <a:lnTo>
                  <a:pt x="4870" y="1010"/>
                </a:lnTo>
                <a:lnTo>
                  <a:pt x="4868" y="1012"/>
                </a:lnTo>
                <a:lnTo>
                  <a:pt x="4868" y="1012"/>
                </a:lnTo>
                <a:lnTo>
                  <a:pt x="4846" y="1018"/>
                </a:lnTo>
                <a:lnTo>
                  <a:pt x="4836" y="1020"/>
                </a:lnTo>
                <a:lnTo>
                  <a:pt x="4832" y="1018"/>
                </a:lnTo>
                <a:lnTo>
                  <a:pt x="4828" y="1014"/>
                </a:lnTo>
                <a:lnTo>
                  <a:pt x="4828" y="1014"/>
                </a:lnTo>
                <a:lnTo>
                  <a:pt x="4822" y="1016"/>
                </a:lnTo>
                <a:lnTo>
                  <a:pt x="4820" y="1018"/>
                </a:lnTo>
                <a:lnTo>
                  <a:pt x="4820" y="1020"/>
                </a:lnTo>
                <a:lnTo>
                  <a:pt x="4820" y="1020"/>
                </a:lnTo>
                <a:lnTo>
                  <a:pt x="4814" y="1018"/>
                </a:lnTo>
                <a:lnTo>
                  <a:pt x="4808" y="1018"/>
                </a:lnTo>
                <a:lnTo>
                  <a:pt x="4808" y="1018"/>
                </a:lnTo>
                <a:lnTo>
                  <a:pt x="4810" y="1006"/>
                </a:lnTo>
                <a:lnTo>
                  <a:pt x="4810" y="1006"/>
                </a:lnTo>
                <a:lnTo>
                  <a:pt x="4804" y="1008"/>
                </a:lnTo>
                <a:lnTo>
                  <a:pt x="4802" y="1012"/>
                </a:lnTo>
                <a:lnTo>
                  <a:pt x="4802" y="1016"/>
                </a:lnTo>
                <a:lnTo>
                  <a:pt x="4804" y="1020"/>
                </a:lnTo>
                <a:lnTo>
                  <a:pt x="4804" y="1028"/>
                </a:lnTo>
                <a:lnTo>
                  <a:pt x="4802" y="1032"/>
                </a:lnTo>
                <a:lnTo>
                  <a:pt x="4798" y="1032"/>
                </a:lnTo>
                <a:lnTo>
                  <a:pt x="4798" y="1032"/>
                </a:lnTo>
                <a:lnTo>
                  <a:pt x="4798" y="1028"/>
                </a:lnTo>
                <a:lnTo>
                  <a:pt x="4796" y="1024"/>
                </a:lnTo>
                <a:lnTo>
                  <a:pt x="4790" y="1022"/>
                </a:lnTo>
                <a:lnTo>
                  <a:pt x="4784" y="1020"/>
                </a:lnTo>
                <a:lnTo>
                  <a:pt x="4772" y="1020"/>
                </a:lnTo>
                <a:lnTo>
                  <a:pt x="4766" y="1020"/>
                </a:lnTo>
                <a:lnTo>
                  <a:pt x="4762" y="1022"/>
                </a:lnTo>
                <a:lnTo>
                  <a:pt x="4762" y="1022"/>
                </a:lnTo>
                <a:lnTo>
                  <a:pt x="4758" y="1020"/>
                </a:lnTo>
                <a:lnTo>
                  <a:pt x="4756" y="1018"/>
                </a:lnTo>
                <a:lnTo>
                  <a:pt x="4756" y="1014"/>
                </a:lnTo>
                <a:lnTo>
                  <a:pt x="4756" y="1014"/>
                </a:lnTo>
                <a:lnTo>
                  <a:pt x="4738" y="1014"/>
                </a:lnTo>
                <a:lnTo>
                  <a:pt x="4728" y="1016"/>
                </a:lnTo>
                <a:lnTo>
                  <a:pt x="4720" y="1018"/>
                </a:lnTo>
                <a:lnTo>
                  <a:pt x="4720" y="1018"/>
                </a:lnTo>
                <a:lnTo>
                  <a:pt x="4716" y="1010"/>
                </a:lnTo>
                <a:lnTo>
                  <a:pt x="4714" y="1000"/>
                </a:lnTo>
                <a:lnTo>
                  <a:pt x="4716" y="992"/>
                </a:lnTo>
                <a:lnTo>
                  <a:pt x="4722" y="986"/>
                </a:lnTo>
                <a:lnTo>
                  <a:pt x="4722" y="986"/>
                </a:lnTo>
                <a:lnTo>
                  <a:pt x="4718" y="978"/>
                </a:lnTo>
                <a:lnTo>
                  <a:pt x="4710" y="972"/>
                </a:lnTo>
                <a:lnTo>
                  <a:pt x="4700" y="970"/>
                </a:lnTo>
                <a:lnTo>
                  <a:pt x="4690" y="968"/>
                </a:lnTo>
                <a:lnTo>
                  <a:pt x="4678" y="970"/>
                </a:lnTo>
                <a:lnTo>
                  <a:pt x="4668" y="972"/>
                </a:lnTo>
                <a:lnTo>
                  <a:pt x="4648" y="976"/>
                </a:lnTo>
                <a:lnTo>
                  <a:pt x="4648" y="976"/>
                </a:lnTo>
                <a:lnTo>
                  <a:pt x="4650" y="974"/>
                </a:lnTo>
                <a:lnTo>
                  <a:pt x="4650" y="972"/>
                </a:lnTo>
                <a:lnTo>
                  <a:pt x="4650" y="972"/>
                </a:lnTo>
                <a:lnTo>
                  <a:pt x="4644" y="972"/>
                </a:lnTo>
                <a:lnTo>
                  <a:pt x="4640" y="976"/>
                </a:lnTo>
                <a:lnTo>
                  <a:pt x="4638" y="980"/>
                </a:lnTo>
                <a:lnTo>
                  <a:pt x="4638" y="986"/>
                </a:lnTo>
                <a:lnTo>
                  <a:pt x="4636" y="998"/>
                </a:lnTo>
                <a:lnTo>
                  <a:pt x="4634" y="1004"/>
                </a:lnTo>
                <a:lnTo>
                  <a:pt x="4630" y="1006"/>
                </a:lnTo>
                <a:lnTo>
                  <a:pt x="4630" y="1006"/>
                </a:lnTo>
                <a:lnTo>
                  <a:pt x="4628" y="990"/>
                </a:lnTo>
                <a:lnTo>
                  <a:pt x="4626" y="984"/>
                </a:lnTo>
                <a:lnTo>
                  <a:pt x="4622" y="978"/>
                </a:lnTo>
                <a:lnTo>
                  <a:pt x="4618" y="974"/>
                </a:lnTo>
                <a:lnTo>
                  <a:pt x="4614" y="970"/>
                </a:lnTo>
                <a:lnTo>
                  <a:pt x="4600" y="964"/>
                </a:lnTo>
                <a:lnTo>
                  <a:pt x="4600" y="964"/>
                </a:lnTo>
                <a:lnTo>
                  <a:pt x="4608" y="960"/>
                </a:lnTo>
                <a:lnTo>
                  <a:pt x="4614" y="958"/>
                </a:lnTo>
                <a:lnTo>
                  <a:pt x="4632" y="954"/>
                </a:lnTo>
                <a:lnTo>
                  <a:pt x="4652" y="952"/>
                </a:lnTo>
                <a:lnTo>
                  <a:pt x="4674" y="954"/>
                </a:lnTo>
                <a:lnTo>
                  <a:pt x="4674" y="954"/>
                </a:lnTo>
                <a:lnTo>
                  <a:pt x="4674" y="930"/>
                </a:lnTo>
                <a:lnTo>
                  <a:pt x="4674" y="930"/>
                </a:lnTo>
                <a:lnTo>
                  <a:pt x="4656" y="930"/>
                </a:lnTo>
                <a:lnTo>
                  <a:pt x="4656" y="930"/>
                </a:lnTo>
                <a:lnTo>
                  <a:pt x="4650" y="894"/>
                </a:lnTo>
                <a:lnTo>
                  <a:pt x="4646" y="872"/>
                </a:lnTo>
                <a:lnTo>
                  <a:pt x="4642" y="846"/>
                </a:lnTo>
                <a:lnTo>
                  <a:pt x="4642" y="846"/>
                </a:lnTo>
                <a:lnTo>
                  <a:pt x="4640" y="826"/>
                </a:lnTo>
                <a:lnTo>
                  <a:pt x="4636" y="808"/>
                </a:lnTo>
                <a:lnTo>
                  <a:pt x="4634" y="792"/>
                </a:lnTo>
                <a:lnTo>
                  <a:pt x="4634" y="784"/>
                </a:lnTo>
                <a:lnTo>
                  <a:pt x="4636" y="778"/>
                </a:lnTo>
                <a:lnTo>
                  <a:pt x="4636" y="778"/>
                </a:lnTo>
                <a:lnTo>
                  <a:pt x="4626" y="746"/>
                </a:lnTo>
                <a:lnTo>
                  <a:pt x="4620" y="712"/>
                </a:lnTo>
                <a:lnTo>
                  <a:pt x="4614" y="678"/>
                </a:lnTo>
                <a:lnTo>
                  <a:pt x="4610" y="640"/>
                </a:lnTo>
                <a:lnTo>
                  <a:pt x="4610" y="640"/>
                </a:lnTo>
                <a:lnTo>
                  <a:pt x="4624" y="638"/>
                </a:lnTo>
                <a:lnTo>
                  <a:pt x="4628" y="636"/>
                </a:lnTo>
                <a:lnTo>
                  <a:pt x="4630" y="632"/>
                </a:lnTo>
                <a:lnTo>
                  <a:pt x="4630" y="628"/>
                </a:lnTo>
                <a:lnTo>
                  <a:pt x="4630" y="628"/>
                </a:lnTo>
                <a:lnTo>
                  <a:pt x="4620" y="634"/>
                </a:lnTo>
                <a:lnTo>
                  <a:pt x="4616" y="634"/>
                </a:lnTo>
                <a:lnTo>
                  <a:pt x="4608" y="634"/>
                </a:lnTo>
                <a:lnTo>
                  <a:pt x="4608" y="634"/>
                </a:lnTo>
                <a:lnTo>
                  <a:pt x="4602" y="606"/>
                </a:lnTo>
                <a:lnTo>
                  <a:pt x="4596" y="576"/>
                </a:lnTo>
                <a:lnTo>
                  <a:pt x="4586" y="510"/>
                </a:lnTo>
                <a:lnTo>
                  <a:pt x="4586" y="510"/>
                </a:lnTo>
                <a:lnTo>
                  <a:pt x="4594" y="502"/>
                </a:lnTo>
                <a:lnTo>
                  <a:pt x="4604" y="496"/>
                </a:lnTo>
                <a:lnTo>
                  <a:pt x="4612" y="488"/>
                </a:lnTo>
                <a:lnTo>
                  <a:pt x="4624" y="482"/>
                </a:lnTo>
                <a:lnTo>
                  <a:pt x="4624" y="482"/>
                </a:lnTo>
                <a:lnTo>
                  <a:pt x="4628" y="484"/>
                </a:lnTo>
                <a:lnTo>
                  <a:pt x="4630" y="486"/>
                </a:lnTo>
                <a:lnTo>
                  <a:pt x="4630" y="488"/>
                </a:lnTo>
                <a:lnTo>
                  <a:pt x="4634" y="490"/>
                </a:lnTo>
                <a:lnTo>
                  <a:pt x="4634" y="490"/>
                </a:lnTo>
                <a:lnTo>
                  <a:pt x="4640" y="486"/>
                </a:lnTo>
                <a:lnTo>
                  <a:pt x="4648" y="482"/>
                </a:lnTo>
                <a:lnTo>
                  <a:pt x="4656" y="480"/>
                </a:lnTo>
                <a:lnTo>
                  <a:pt x="4666" y="482"/>
                </a:lnTo>
                <a:lnTo>
                  <a:pt x="4666" y="482"/>
                </a:lnTo>
                <a:lnTo>
                  <a:pt x="4666" y="490"/>
                </a:lnTo>
                <a:lnTo>
                  <a:pt x="4668" y="492"/>
                </a:lnTo>
                <a:lnTo>
                  <a:pt x="4670" y="492"/>
                </a:lnTo>
                <a:lnTo>
                  <a:pt x="4670" y="492"/>
                </a:lnTo>
                <a:lnTo>
                  <a:pt x="4670" y="490"/>
                </a:lnTo>
                <a:lnTo>
                  <a:pt x="4670" y="486"/>
                </a:lnTo>
                <a:lnTo>
                  <a:pt x="4668" y="478"/>
                </a:lnTo>
                <a:lnTo>
                  <a:pt x="4668" y="472"/>
                </a:lnTo>
                <a:lnTo>
                  <a:pt x="4668" y="470"/>
                </a:lnTo>
                <a:lnTo>
                  <a:pt x="4670" y="466"/>
                </a:lnTo>
                <a:lnTo>
                  <a:pt x="4676" y="466"/>
                </a:lnTo>
                <a:lnTo>
                  <a:pt x="4676" y="466"/>
                </a:lnTo>
                <a:lnTo>
                  <a:pt x="4674" y="462"/>
                </a:lnTo>
                <a:lnTo>
                  <a:pt x="4674" y="460"/>
                </a:lnTo>
                <a:lnTo>
                  <a:pt x="4680" y="458"/>
                </a:lnTo>
                <a:lnTo>
                  <a:pt x="4680" y="458"/>
                </a:lnTo>
                <a:lnTo>
                  <a:pt x="4674" y="456"/>
                </a:lnTo>
                <a:lnTo>
                  <a:pt x="4668" y="456"/>
                </a:lnTo>
                <a:lnTo>
                  <a:pt x="4652" y="456"/>
                </a:lnTo>
                <a:lnTo>
                  <a:pt x="4652" y="456"/>
                </a:lnTo>
                <a:lnTo>
                  <a:pt x="4648" y="436"/>
                </a:lnTo>
                <a:lnTo>
                  <a:pt x="4648" y="414"/>
                </a:lnTo>
                <a:lnTo>
                  <a:pt x="4648" y="394"/>
                </a:lnTo>
                <a:lnTo>
                  <a:pt x="4650" y="380"/>
                </a:lnTo>
                <a:lnTo>
                  <a:pt x="4650" y="380"/>
                </a:lnTo>
                <a:lnTo>
                  <a:pt x="4646" y="376"/>
                </a:lnTo>
                <a:lnTo>
                  <a:pt x="4642" y="376"/>
                </a:lnTo>
                <a:lnTo>
                  <a:pt x="4640" y="378"/>
                </a:lnTo>
                <a:lnTo>
                  <a:pt x="4638" y="382"/>
                </a:lnTo>
                <a:lnTo>
                  <a:pt x="4638" y="382"/>
                </a:lnTo>
                <a:lnTo>
                  <a:pt x="4640" y="388"/>
                </a:lnTo>
                <a:lnTo>
                  <a:pt x="4642" y="394"/>
                </a:lnTo>
                <a:lnTo>
                  <a:pt x="4642" y="408"/>
                </a:lnTo>
                <a:lnTo>
                  <a:pt x="4642" y="424"/>
                </a:lnTo>
                <a:lnTo>
                  <a:pt x="4642" y="430"/>
                </a:lnTo>
                <a:lnTo>
                  <a:pt x="4642" y="438"/>
                </a:lnTo>
                <a:lnTo>
                  <a:pt x="4642" y="438"/>
                </a:lnTo>
                <a:lnTo>
                  <a:pt x="4636" y="442"/>
                </a:lnTo>
                <a:lnTo>
                  <a:pt x="4632" y="442"/>
                </a:lnTo>
                <a:lnTo>
                  <a:pt x="4630" y="444"/>
                </a:lnTo>
                <a:lnTo>
                  <a:pt x="4630" y="444"/>
                </a:lnTo>
                <a:lnTo>
                  <a:pt x="4630" y="448"/>
                </a:lnTo>
                <a:lnTo>
                  <a:pt x="4630" y="448"/>
                </a:lnTo>
                <a:lnTo>
                  <a:pt x="4632" y="450"/>
                </a:lnTo>
                <a:lnTo>
                  <a:pt x="4632" y="454"/>
                </a:lnTo>
                <a:lnTo>
                  <a:pt x="4632" y="454"/>
                </a:lnTo>
                <a:lnTo>
                  <a:pt x="4622" y="456"/>
                </a:lnTo>
                <a:lnTo>
                  <a:pt x="4612" y="458"/>
                </a:lnTo>
                <a:lnTo>
                  <a:pt x="4604" y="458"/>
                </a:lnTo>
                <a:lnTo>
                  <a:pt x="4594" y="456"/>
                </a:lnTo>
                <a:lnTo>
                  <a:pt x="4588" y="452"/>
                </a:lnTo>
                <a:lnTo>
                  <a:pt x="4584" y="448"/>
                </a:lnTo>
                <a:lnTo>
                  <a:pt x="4584" y="440"/>
                </a:lnTo>
                <a:lnTo>
                  <a:pt x="4588" y="432"/>
                </a:lnTo>
                <a:lnTo>
                  <a:pt x="4588" y="432"/>
                </a:lnTo>
                <a:lnTo>
                  <a:pt x="4592" y="432"/>
                </a:lnTo>
                <a:lnTo>
                  <a:pt x="4596" y="430"/>
                </a:lnTo>
                <a:lnTo>
                  <a:pt x="4596" y="430"/>
                </a:lnTo>
                <a:lnTo>
                  <a:pt x="4596" y="428"/>
                </a:lnTo>
                <a:lnTo>
                  <a:pt x="4594" y="426"/>
                </a:lnTo>
                <a:lnTo>
                  <a:pt x="4590" y="422"/>
                </a:lnTo>
                <a:lnTo>
                  <a:pt x="4586" y="418"/>
                </a:lnTo>
                <a:lnTo>
                  <a:pt x="4584" y="416"/>
                </a:lnTo>
                <a:lnTo>
                  <a:pt x="4586" y="412"/>
                </a:lnTo>
                <a:lnTo>
                  <a:pt x="4586" y="412"/>
                </a:lnTo>
                <a:lnTo>
                  <a:pt x="4596" y="408"/>
                </a:lnTo>
                <a:lnTo>
                  <a:pt x="4606" y="406"/>
                </a:lnTo>
                <a:lnTo>
                  <a:pt x="4606" y="406"/>
                </a:lnTo>
                <a:lnTo>
                  <a:pt x="4600" y="404"/>
                </a:lnTo>
                <a:lnTo>
                  <a:pt x="4592" y="402"/>
                </a:lnTo>
                <a:lnTo>
                  <a:pt x="4578" y="402"/>
                </a:lnTo>
                <a:lnTo>
                  <a:pt x="4578" y="402"/>
                </a:lnTo>
                <a:lnTo>
                  <a:pt x="4578" y="400"/>
                </a:lnTo>
                <a:lnTo>
                  <a:pt x="4578" y="398"/>
                </a:lnTo>
                <a:lnTo>
                  <a:pt x="4574" y="394"/>
                </a:lnTo>
                <a:lnTo>
                  <a:pt x="4564" y="392"/>
                </a:lnTo>
                <a:lnTo>
                  <a:pt x="4564" y="392"/>
                </a:lnTo>
                <a:lnTo>
                  <a:pt x="4552" y="332"/>
                </a:lnTo>
                <a:lnTo>
                  <a:pt x="4548" y="302"/>
                </a:lnTo>
                <a:lnTo>
                  <a:pt x="4542" y="266"/>
                </a:lnTo>
                <a:lnTo>
                  <a:pt x="4542" y="266"/>
                </a:lnTo>
                <a:lnTo>
                  <a:pt x="4550" y="264"/>
                </a:lnTo>
                <a:lnTo>
                  <a:pt x="4552" y="260"/>
                </a:lnTo>
                <a:lnTo>
                  <a:pt x="4552" y="256"/>
                </a:lnTo>
                <a:lnTo>
                  <a:pt x="4548" y="250"/>
                </a:lnTo>
                <a:lnTo>
                  <a:pt x="4540" y="238"/>
                </a:lnTo>
                <a:lnTo>
                  <a:pt x="4536" y="232"/>
                </a:lnTo>
                <a:lnTo>
                  <a:pt x="4536" y="226"/>
                </a:lnTo>
                <a:lnTo>
                  <a:pt x="4536" y="226"/>
                </a:lnTo>
                <a:lnTo>
                  <a:pt x="4530" y="226"/>
                </a:lnTo>
                <a:lnTo>
                  <a:pt x="4528" y="226"/>
                </a:lnTo>
                <a:lnTo>
                  <a:pt x="4524" y="228"/>
                </a:lnTo>
                <a:lnTo>
                  <a:pt x="4524" y="232"/>
                </a:lnTo>
                <a:lnTo>
                  <a:pt x="4522" y="238"/>
                </a:lnTo>
                <a:lnTo>
                  <a:pt x="4526" y="242"/>
                </a:lnTo>
                <a:lnTo>
                  <a:pt x="4526" y="242"/>
                </a:lnTo>
                <a:lnTo>
                  <a:pt x="4520" y="242"/>
                </a:lnTo>
                <a:lnTo>
                  <a:pt x="4520" y="242"/>
                </a:lnTo>
                <a:lnTo>
                  <a:pt x="4522" y="248"/>
                </a:lnTo>
                <a:lnTo>
                  <a:pt x="4520" y="252"/>
                </a:lnTo>
                <a:lnTo>
                  <a:pt x="4518" y="262"/>
                </a:lnTo>
                <a:lnTo>
                  <a:pt x="4516" y="266"/>
                </a:lnTo>
                <a:lnTo>
                  <a:pt x="4516" y="272"/>
                </a:lnTo>
                <a:lnTo>
                  <a:pt x="4518" y="276"/>
                </a:lnTo>
                <a:lnTo>
                  <a:pt x="4522" y="280"/>
                </a:lnTo>
                <a:lnTo>
                  <a:pt x="4522" y="280"/>
                </a:lnTo>
                <a:lnTo>
                  <a:pt x="4524" y="278"/>
                </a:lnTo>
                <a:lnTo>
                  <a:pt x="4526" y="276"/>
                </a:lnTo>
                <a:lnTo>
                  <a:pt x="4526" y="270"/>
                </a:lnTo>
                <a:lnTo>
                  <a:pt x="4524" y="262"/>
                </a:lnTo>
                <a:lnTo>
                  <a:pt x="4524" y="256"/>
                </a:lnTo>
                <a:lnTo>
                  <a:pt x="4524" y="256"/>
                </a:lnTo>
                <a:lnTo>
                  <a:pt x="4530" y="270"/>
                </a:lnTo>
                <a:lnTo>
                  <a:pt x="4534" y="286"/>
                </a:lnTo>
                <a:lnTo>
                  <a:pt x="4540" y="312"/>
                </a:lnTo>
                <a:lnTo>
                  <a:pt x="4540" y="312"/>
                </a:lnTo>
                <a:lnTo>
                  <a:pt x="4546" y="370"/>
                </a:lnTo>
                <a:lnTo>
                  <a:pt x="4556" y="436"/>
                </a:lnTo>
                <a:lnTo>
                  <a:pt x="4556" y="436"/>
                </a:lnTo>
                <a:lnTo>
                  <a:pt x="4552" y="438"/>
                </a:lnTo>
                <a:lnTo>
                  <a:pt x="4550" y="440"/>
                </a:lnTo>
                <a:lnTo>
                  <a:pt x="4548" y="444"/>
                </a:lnTo>
                <a:lnTo>
                  <a:pt x="4548" y="452"/>
                </a:lnTo>
                <a:lnTo>
                  <a:pt x="4546" y="458"/>
                </a:lnTo>
                <a:lnTo>
                  <a:pt x="4546" y="458"/>
                </a:lnTo>
                <a:lnTo>
                  <a:pt x="4530" y="458"/>
                </a:lnTo>
                <a:lnTo>
                  <a:pt x="4516" y="460"/>
                </a:lnTo>
                <a:lnTo>
                  <a:pt x="4516" y="460"/>
                </a:lnTo>
                <a:lnTo>
                  <a:pt x="4512" y="452"/>
                </a:lnTo>
                <a:lnTo>
                  <a:pt x="4510" y="442"/>
                </a:lnTo>
                <a:lnTo>
                  <a:pt x="4506" y="434"/>
                </a:lnTo>
                <a:lnTo>
                  <a:pt x="4502" y="428"/>
                </a:lnTo>
                <a:lnTo>
                  <a:pt x="4502" y="428"/>
                </a:lnTo>
                <a:lnTo>
                  <a:pt x="4502" y="434"/>
                </a:lnTo>
                <a:lnTo>
                  <a:pt x="4504" y="442"/>
                </a:lnTo>
                <a:lnTo>
                  <a:pt x="4506" y="450"/>
                </a:lnTo>
                <a:lnTo>
                  <a:pt x="4508" y="458"/>
                </a:lnTo>
                <a:lnTo>
                  <a:pt x="4508" y="458"/>
                </a:lnTo>
                <a:lnTo>
                  <a:pt x="4502" y="462"/>
                </a:lnTo>
                <a:lnTo>
                  <a:pt x="4494" y="466"/>
                </a:lnTo>
                <a:lnTo>
                  <a:pt x="4494" y="466"/>
                </a:lnTo>
                <a:lnTo>
                  <a:pt x="4498" y="474"/>
                </a:lnTo>
                <a:lnTo>
                  <a:pt x="4502" y="480"/>
                </a:lnTo>
                <a:lnTo>
                  <a:pt x="4508" y="488"/>
                </a:lnTo>
                <a:lnTo>
                  <a:pt x="4510" y="496"/>
                </a:lnTo>
                <a:lnTo>
                  <a:pt x="4510" y="496"/>
                </a:lnTo>
                <a:lnTo>
                  <a:pt x="4514" y="494"/>
                </a:lnTo>
                <a:lnTo>
                  <a:pt x="4514" y="492"/>
                </a:lnTo>
                <a:lnTo>
                  <a:pt x="4516" y="484"/>
                </a:lnTo>
                <a:lnTo>
                  <a:pt x="4516" y="484"/>
                </a:lnTo>
                <a:lnTo>
                  <a:pt x="4524" y="486"/>
                </a:lnTo>
                <a:lnTo>
                  <a:pt x="4528" y="490"/>
                </a:lnTo>
                <a:lnTo>
                  <a:pt x="4532" y="494"/>
                </a:lnTo>
                <a:lnTo>
                  <a:pt x="4534" y="500"/>
                </a:lnTo>
                <a:lnTo>
                  <a:pt x="4540" y="512"/>
                </a:lnTo>
                <a:lnTo>
                  <a:pt x="4544" y="524"/>
                </a:lnTo>
                <a:lnTo>
                  <a:pt x="4544" y="524"/>
                </a:lnTo>
                <a:lnTo>
                  <a:pt x="4542" y="556"/>
                </a:lnTo>
                <a:lnTo>
                  <a:pt x="4542" y="588"/>
                </a:lnTo>
                <a:lnTo>
                  <a:pt x="4542" y="620"/>
                </a:lnTo>
                <a:lnTo>
                  <a:pt x="4542" y="650"/>
                </a:lnTo>
                <a:lnTo>
                  <a:pt x="4542" y="650"/>
                </a:lnTo>
                <a:lnTo>
                  <a:pt x="4542" y="684"/>
                </a:lnTo>
                <a:lnTo>
                  <a:pt x="4540" y="702"/>
                </a:lnTo>
                <a:lnTo>
                  <a:pt x="4538" y="712"/>
                </a:lnTo>
                <a:lnTo>
                  <a:pt x="4536" y="718"/>
                </a:lnTo>
                <a:lnTo>
                  <a:pt x="4536" y="718"/>
                </a:lnTo>
                <a:lnTo>
                  <a:pt x="4538" y="724"/>
                </a:lnTo>
                <a:lnTo>
                  <a:pt x="4538" y="730"/>
                </a:lnTo>
                <a:lnTo>
                  <a:pt x="4538" y="740"/>
                </a:lnTo>
                <a:lnTo>
                  <a:pt x="4538" y="748"/>
                </a:lnTo>
                <a:lnTo>
                  <a:pt x="4538" y="752"/>
                </a:lnTo>
                <a:lnTo>
                  <a:pt x="4542" y="756"/>
                </a:lnTo>
                <a:lnTo>
                  <a:pt x="4542" y="756"/>
                </a:lnTo>
                <a:lnTo>
                  <a:pt x="4538" y="758"/>
                </a:lnTo>
                <a:lnTo>
                  <a:pt x="4538" y="760"/>
                </a:lnTo>
                <a:lnTo>
                  <a:pt x="4538" y="766"/>
                </a:lnTo>
                <a:lnTo>
                  <a:pt x="4538" y="770"/>
                </a:lnTo>
                <a:lnTo>
                  <a:pt x="4538" y="772"/>
                </a:lnTo>
                <a:lnTo>
                  <a:pt x="4536" y="772"/>
                </a:lnTo>
                <a:lnTo>
                  <a:pt x="4536" y="772"/>
                </a:lnTo>
                <a:lnTo>
                  <a:pt x="4538" y="792"/>
                </a:lnTo>
                <a:lnTo>
                  <a:pt x="4538" y="814"/>
                </a:lnTo>
                <a:lnTo>
                  <a:pt x="4536" y="836"/>
                </a:lnTo>
                <a:lnTo>
                  <a:pt x="4538" y="860"/>
                </a:lnTo>
                <a:lnTo>
                  <a:pt x="4538" y="860"/>
                </a:lnTo>
                <a:lnTo>
                  <a:pt x="4534" y="860"/>
                </a:lnTo>
                <a:lnTo>
                  <a:pt x="4530" y="862"/>
                </a:lnTo>
                <a:lnTo>
                  <a:pt x="4520" y="862"/>
                </a:lnTo>
                <a:lnTo>
                  <a:pt x="4520" y="862"/>
                </a:lnTo>
                <a:lnTo>
                  <a:pt x="4518" y="856"/>
                </a:lnTo>
                <a:lnTo>
                  <a:pt x="4514" y="852"/>
                </a:lnTo>
                <a:lnTo>
                  <a:pt x="4500" y="850"/>
                </a:lnTo>
                <a:lnTo>
                  <a:pt x="4494" y="848"/>
                </a:lnTo>
                <a:lnTo>
                  <a:pt x="4490" y="846"/>
                </a:lnTo>
                <a:lnTo>
                  <a:pt x="4488" y="840"/>
                </a:lnTo>
                <a:lnTo>
                  <a:pt x="4490" y="834"/>
                </a:lnTo>
                <a:lnTo>
                  <a:pt x="4490" y="834"/>
                </a:lnTo>
                <a:lnTo>
                  <a:pt x="4472" y="782"/>
                </a:lnTo>
                <a:lnTo>
                  <a:pt x="4460" y="734"/>
                </a:lnTo>
                <a:lnTo>
                  <a:pt x="4436" y="628"/>
                </a:lnTo>
                <a:lnTo>
                  <a:pt x="4436" y="628"/>
                </a:lnTo>
                <a:lnTo>
                  <a:pt x="4400" y="496"/>
                </a:lnTo>
                <a:lnTo>
                  <a:pt x="4366" y="362"/>
                </a:lnTo>
                <a:lnTo>
                  <a:pt x="4366" y="362"/>
                </a:lnTo>
                <a:lnTo>
                  <a:pt x="4362" y="354"/>
                </a:lnTo>
                <a:lnTo>
                  <a:pt x="4358" y="346"/>
                </a:lnTo>
                <a:lnTo>
                  <a:pt x="4358" y="346"/>
                </a:lnTo>
                <a:lnTo>
                  <a:pt x="4358" y="334"/>
                </a:lnTo>
                <a:lnTo>
                  <a:pt x="4358" y="328"/>
                </a:lnTo>
                <a:lnTo>
                  <a:pt x="4356" y="324"/>
                </a:lnTo>
                <a:lnTo>
                  <a:pt x="4356" y="324"/>
                </a:lnTo>
                <a:lnTo>
                  <a:pt x="4346" y="294"/>
                </a:lnTo>
                <a:lnTo>
                  <a:pt x="4342" y="278"/>
                </a:lnTo>
                <a:lnTo>
                  <a:pt x="4340" y="262"/>
                </a:lnTo>
                <a:lnTo>
                  <a:pt x="4340" y="262"/>
                </a:lnTo>
                <a:lnTo>
                  <a:pt x="4344" y="264"/>
                </a:lnTo>
                <a:lnTo>
                  <a:pt x="4346" y="266"/>
                </a:lnTo>
                <a:lnTo>
                  <a:pt x="4352" y="270"/>
                </a:lnTo>
                <a:lnTo>
                  <a:pt x="4352" y="270"/>
                </a:lnTo>
                <a:lnTo>
                  <a:pt x="4356" y="268"/>
                </a:lnTo>
                <a:lnTo>
                  <a:pt x="4356" y="266"/>
                </a:lnTo>
                <a:lnTo>
                  <a:pt x="4356" y="260"/>
                </a:lnTo>
                <a:lnTo>
                  <a:pt x="4356" y="260"/>
                </a:lnTo>
                <a:lnTo>
                  <a:pt x="4350" y="254"/>
                </a:lnTo>
                <a:lnTo>
                  <a:pt x="4342" y="248"/>
                </a:lnTo>
                <a:lnTo>
                  <a:pt x="4336" y="240"/>
                </a:lnTo>
                <a:lnTo>
                  <a:pt x="4334" y="236"/>
                </a:lnTo>
                <a:lnTo>
                  <a:pt x="4332" y="232"/>
                </a:lnTo>
                <a:lnTo>
                  <a:pt x="4332" y="232"/>
                </a:lnTo>
                <a:lnTo>
                  <a:pt x="4324" y="232"/>
                </a:lnTo>
                <a:lnTo>
                  <a:pt x="4322" y="234"/>
                </a:lnTo>
                <a:lnTo>
                  <a:pt x="4320" y="236"/>
                </a:lnTo>
                <a:lnTo>
                  <a:pt x="4320" y="250"/>
                </a:lnTo>
                <a:lnTo>
                  <a:pt x="4320" y="250"/>
                </a:lnTo>
                <a:lnTo>
                  <a:pt x="4326" y="254"/>
                </a:lnTo>
                <a:lnTo>
                  <a:pt x="4326" y="254"/>
                </a:lnTo>
                <a:lnTo>
                  <a:pt x="4348" y="344"/>
                </a:lnTo>
                <a:lnTo>
                  <a:pt x="4368" y="430"/>
                </a:lnTo>
                <a:lnTo>
                  <a:pt x="4390" y="514"/>
                </a:lnTo>
                <a:lnTo>
                  <a:pt x="4410" y="604"/>
                </a:lnTo>
                <a:lnTo>
                  <a:pt x="4410" y="604"/>
                </a:lnTo>
                <a:lnTo>
                  <a:pt x="4442" y="720"/>
                </a:lnTo>
                <a:lnTo>
                  <a:pt x="4458" y="780"/>
                </a:lnTo>
                <a:lnTo>
                  <a:pt x="4470" y="838"/>
                </a:lnTo>
                <a:lnTo>
                  <a:pt x="4470" y="838"/>
                </a:lnTo>
                <a:lnTo>
                  <a:pt x="4472" y="844"/>
                </a:lnTo>
                <a:lnTo>
                  <a:pt x="4476" y="848"/>
                </a:lnTo>
                <a:lnTo>
                  <a:pt x="4476" y="852"/>
                </a:lnTo>
                <a:lnTo>
                  <a:pt x="4476" y="858"/>
                </a:lnTo>
                <a:lnTo>
                  <a:pt x="4476" y="858"/>
                </a:lnTo>
                <a:lnTo>
                  <a:pt x="4230" y="864"/>
                </a:lnTo>
                <a:lnTo>
                  <a:pt x="4104" y="864"/>
                </a:lnTo>
                <a:lnTo>
                  <a:pt x="4040" y="864"/>
                </a:lnTo>
                <a:lnTo>
                  <a:pt x="3974" y="862"/>
                </a:lnTo>
                <a:lnTo>
                  <a:pt x="3974" y="862"/>
                </a:lnTo>
                <a:lnTo>
                  <a:pt x="3974" y="818"/>
                </a:lnTo>
                <a:lnTo>
                  <a:pt x="3974" y="798"/>
                </a:lnTo>
                <a:lnTo>
                  <a:pt x="3972" y="778"/>
                </a:lnTo>
                <a:lnTo>
                  <a:pt x="3972" y="778"/>
                </a:lnTo>
                <a:lnTo>
                  <a:pt x="3976" y="778"/>
                </a:lnTo>
                <a:lnTo>
                  <a:pt x="3976" y="776"/>
                </a:lnTo>
                <a:lnTo>
                  <a:pt x="3978" y="774"/>
                </a:lnTo>
                <a:lnTo>
                  <a:pt x="3982" y="774"/>
                </a:lnTo>
                <a:lnTo>
                  <a:pt x="3982" y="774"/>
                </a:lnTo>
                <a:lnTo>
                  <a:pt x="3986" y="744"/>
                </a:lnTo>
                <a:lnTo>
                  <a:pt x="3990" y="716"/>
                </a:lnTo>
                <a:lnTo>
                  <a:pt x="3990" y="716"/>
                </a:lnTo>
                <a:lnTo>
                  <a:pt x="3988" y="710"/>
                </a:lnTo>
                <a:lnTo>
                  <a:pt x="3984" y="706"/>
                </a:lnTo>
                <a:lnTo>
                  <a:pt x="3980" y="704"/>
                </a:lnTo>
                <a:lnTo>
                  <a:pt x="3976" y="700"/>
                </a:lnTo>
                <a:lnTo>
                  <a:pt x="3976" y="700"/>
                </a:lnTo>
                <a:lnTo>
                  <a:pt x="3978" y="698"/>
                </a:lnTo>
                <a:lnTo>
                  <a:pt x="3980" y="698"/>
                </a:lnTo>
                <a:lnTo>
                  <a:pt x="3982" y="698"/>
                </a:lnTo>
                <a:lnTo>
                  <a:pt x="3984" y="696"/>
                </a:lnTo>
                <a:lnTo>
                  <a:pt x="3984" y="696"/>
                </a:lnTo>
                <a:lnTo>
                  <a:pt x="3984" y="686"/>
                </a:lnTo>
                <a:lnTo>
                  <a:pt x="3984" y="678"/>
                </a:lnTo>
                <a:lnTo>
                  <a:pt x="3986" y="658"/>
                </a:lnTo>
                <a:lnTo>
                  <a:pt x="3986" y="650"/>
                </a:lnTo>
                <a:lnTo>
                  <a:pt x="3986" y="642"/>
                </a:lnTo>
                <a:lnTo>
                  <a:pt x="3984" y="632"/>
                </a:lnTo>
                <a:lnTo>
                  <a:pt x="3978" y="622"/>
                </a:lnTo>
                <a:lnTo>
                  <a:pt x="3978" y="622"/>
                </a:lnTo>
                <a:lnTo>
                  <a:pt x="3966" y="622"/>
                </a:lnTo>
                <a:lnTo>
                  <a:pt x="3956" y="622"/>
                </a:lnTo>
                <a:lnTo>
                  <a:pt x="3944" y="620"/>
                </a:lnTo>
                <a:lnTo>
                  <a:pt x="3930" y="622"/>
                </a:lnTo>
                <a:lnTo>
                  <a:pt x="3930" y="622"/>
                </a:lnTo>
                <a:lnTo>
                  <a:pt x="3926" y="624"/>
                </a:lnTo>
                <a:lnTo>
                  <a:pt x="3922" y="626"/>
                </a:lnTo>
                <a:lnTo>
                  <a:pt x="3922" y="626"/>
                </a:lnTo>
                <a:lnTo>
                  <a:pt x="3902" y="628"/>
                </a:lnTo>
                <a:lnTo>
                  <a:pt x="3880" y="628"/>
                </a:lnTo>
                <a:lnTo>
                  <a:pt x="3838" y="624"/>
                </a:lnTo>
                <a:lnTo>
                  <a:pt x="3838" y="624"/>
                </a:lnTo>
                <a:lnTo>
                  <a:pt x="3808" y="622"/>
                </a:lnTo>
                <a:lnTo>
                  <a:pt x="3792" y="622"/>
                </a:lnTo>
                <a:lnTo>
                  <a:pt x="3774" y="624"/>
                </a:lnTo>
                <a:lnTo>
                  <a:pt x="3774" y="624"/>
                </a:lnTo>
                <a:lnTo>
                  <a:pt x="3766" y="634"/>
                </a:lnTo>
                <a:lnTo>
                  <a:pt x="3760" y="644"/>
                </a:lnTo>
                <a:lnTo>
                  <a:pt x="3760" y="644"/>
                </a:lnTo>
                <a:lnTo>
                  <a:pt x="3764" y="650"/>
                </a:lnTo>
                <a:lnTo>
                  <a:pt x="3766" y="658"/>
                </a:lnTo>
                <a:lnTo>
                  <a:pt x="3768" y="664"/>
                </a:lnTo>
                <a:lnTo>
                  <a:pt x="3768" y="670"/>
                </a:lnTo>
                <a:lnTo>
                  <a:pt x="3768" y="670"/>
                </a:lnTo>
                <a:lnTo>
                  <a:pt x="3766" y="674"/>
                </a:lnTo>
                <a:lnTo>
                  <a:pt x="3764" y="676"/>
                </a:lnTo>
                <a:lnTo>
                  <a:pt x="3764" y="676"/>
                </a:lnTo>
                <a:lnTo>
                  <a:pt x="3766" y="684"/>
                </a:lnTo>
                <a:lnTo>
                  <a:pt x="3770" y="692"/>
                </a:lnTo>
                <a:lnTo>
                  <a:pt x="3772" y="702"/>
                </a:lnTo>
                <a:lnTo>
                  <a:pt x="3772" y="706"/>
                </a:lnTo>
                <a:lnTo>
                  <a:pt x="3770" y="712"/>
                </a:lnTo>
                <a:lnTo>
                  <a:pt x="3770" y="712"/>
                </a:lnTo>
                <a:lnTo>
                  <a:pt x="3754" y="712"/>
                </a:lnTo>
                <a:lnTo>
                  <a:pt x="3754" y="712"/>
                </a:lnTo>
                <a:lnTo>
                  <a:pt x="3756" y="716"/>
                </a:lnTo>
                <a:lnTo>
                  <a:pt x="3756" y="722"/>
                </a:lnTo>
                <a:lnTo>
                  <a:pt x="3754" y="726"/>
                </a:lnTo>
                <a:lnTo>
                  <a:pt x="3754" y="730"/>
                </a:lnTo>
                <a:lnTo>
                  <a:pt x="3754" y="730"/>
                </a:lnTo>
                <a:lnTo>
                  <a:pt x="3756" y="734"/>
                </a:lnTo>
                <a:lnTo>
                  <a:pt x="3760" y="738"/>
                </a:lnTo>
                <a:lnTo>
                  <a:pt x="3760" y="742"/>
                </a:lnTo>
                <a:lnTo>
                  <a:pt x="3758" y="744"/>
                </a:lnTo>
                <a:lnTo>
                  <a:pt x="3756" y="746"/>
                </a:lnTo>
                <a:lnTo>
                  <a:pt x="3756" y="746"/>
                </a:lnTo>
                <a:lnTo>
                  <a:pt x="3760" y="752"/>
                </a:lnTo>
                <a:lnTo>
                  <a:pt x="3764" y="758"/>
                </a:lnTo>
                <a:lnTo>
                  <a:pt x="3764" y="766"/>
                </a:lnTo>
                <a:lnTo>
                  <a:pt x="3762" y="770"/>
                </a:lnTo>
                <a:lnTo>
                  <a:pt x="3760" y="772"/>
                </a:lnTo>
                <a:lnTo>
                  <a:pt x="3760" y="772"/>
                </a:lnTo>
                <a:lnTo>
                  <a:pt x="3762" y="776"/>
                </a:lnTo>
                <a:lnTo>
                  <a:pt x="3766" y="778"/>
                </a:lnTo>
                <a:lnTo>
                  <a:pt x="3772" y="780"/>
                </a:lnTo>
                <a:lnTo>
                  <a:pt x="3774" y="782"/>
                </a:lnTo>
                <a:lnTo>
                  <a:pt x="3774" y="782"/>
                </a:lnTo>
                <a:lnTo>
                  <a:pt x="3774" y="828"/>
                </a:lnTo>
                <a:lnTo>
                  <a:pt x="3774" y="846"/>
                </a:lnTo>
                <a:lnTo>
                  <a:pt x="3774" y="862"/>
                </a:lnTo>
                <a:lnTo>
                  <a:pt x="3774" y="862"/>
                </a:lnTo>
                <a:lnTo>
                  <a:pt x="3704" y="868"/>
                </a:lnTo>
                <a:lnTo>
                  <a:pt x="3626" y="870"/>
                </a:lnTo>
                <a:lnTo>
                  <a:pt x="3550" y="870"/>
                </a:lnTo>
                <a:lnTo>
                  <a:pt x="3484" y="866"/>
                </a:lnTo>
                <a:lnTo>
                  <a:pt x="3484" y="866"/>
                </a:lnTo>
                <a:lnTo>
                  <a:pt x="3460" y="870"/>
                </a:lnTo>
                <a:lnTo>
                  <a:pt x="3436" y="870"/>
                </a:lnTo>
                <a:lnTo>
                  <a:pt x="3390" y="870"/>
                </a:lnTo>
                <a:lnTo>
                  <a:pt x="3344" y="870"/>
                </a:lnTo>
                <a:lnTo>
                  <a:pt x="3298" y="870"/>
                </a:lnTo>
                <a:lnTo>
                  <a:pt x="3298" y="870"/>
                </a:lnTo>
                <a:lnTo>
                  <a:pt x="3308" y="788"/>
                </a:lnTo>
                <a:lnTo>
                  <a:pt x="3318" y="704"/>
                </a:lnTo>
                <a:lnTo>
                  <a:pt x="3318" y="704"/>
                </a:lnTo>
                <a:lnTo>
                  <a:pt x="3332" y="696"/>
                </a:lnTo>
                <a:lnTo>
                  <a:pt x="3346" y="688"/>
                </a:lnTo>
                <a:lnTo>
                  <a:pt x="3360" y="680"/>
                </a:lnTo>
                <a:lnTo>
                  <a:pt x="3374" y="672"/>
                </a:lnTo>
                <a:lnTo>
                  <a:pt x="3374" y="672"/>
                </a:lnTo>
                <a:lnTo>
                  <a:pt x="3372" y="670"/>
                </a:lnTo>
                <a:lnTo>
                  <a:pt x="3368" y="668"/>
                </a:lnTo>
                <a:lnTo>
                  <a:pt x="3356" y="668"/>
                </a:lnTo>
                <a:lnTo>
                  <a:pt x="3356" y="668"/>
                </a:lnTo>
                <a:lnTo>
                  <a:pt x="3356" y="660"/>
                </a:lnTo>
                <a:lnTo>
                  <a:pt x="3354" y="652"/>
                </a:lnTo>
                <a:lnTo>
                  <a:pt x="3354" y="652"/>
                </a:lnTo>
                <a:lnTo>
                  <a:pt x="3346" y="654"/>
                </a:lnTo>
                <a:lnTo>
                  <a:pt x="3338" y="652"/>
                </a:lnTo>
                <a:lnTo>
                  <a:pt x="3330" y="648"/>
                </a:lnTo>
                <a:lnTo>
                  <a:pt x="3324" y="642"/>
                </a:lnTo>
                <a:lnTo>
                  <a:pt x="3324" y="642"/>
                </a:lnTo>
                <a:lnTo>
                  <a:pt x="3326" y="622"/>
                </a:lnTo>
                <a:lnTo>
                  <a:pt x="3330" y="600"/>
                </a:lnTo>
                <a:lnTo>
                  <a:pt x="3342" y="556"/>
                </a:lnTo>
                <a:lnTo>
                  <a:pt x="3354" y="514"/>
                </a:lnTo>
                <a:lnTo>
                  <a:pt x="3360" y="494"/>
                </a:lnTo>
                <a:lnTo>
                  <a:pt x="3364" y="476"/>
                </a:lnTo>
                <a:lnTo>
                  <a:pt x="3364" y="476"/>
                </a:lnTo>
                <a:lnTo>
                  <a:pt x="3370" y="462"/>
                </a:lnTo>
                <a:lnTo>
                  <a:pt x="3374" y="448"/>
                </a:lnTo>
                <a:lnTo>
                  <a:pt x="3384" y="414"/>
                </a:lnTo>
                <a:lnTo>
                  <a:pt x="3394" y="378"/>
                </a:lnTo>
                <a:lnTo>
                  <a:pt x="3400" y="360"/>
                </a:lnTo>
                <a:lnTo>
                  <a:pt x="3406" y="342"/>
                </a:lnTo>
                <a:lnTo>
                  <a:pt x="3406" y="342"/>
                </a:lnTo>
                <a:lnTo>
                  <a:pt x="3412" y="318"/>
                </a:lnTo>
                <a:lnTo>
                  <a:pt x="3418" y="290"/>
                </a:lnTo>
                <a:lnTo>
                  <a:pt x="3428" y="262"/>
                </a:lnTo>
                <a:lnTo>
                  <a:pt x="3436" y="234"/>
                </a:lnTo>
                <a:lnTo>
                  <a:pt x="3436" y="234"/>
                </a:lnTo>
                <a:lnTo>
                  <a:pt x="3440" y="234"/>
                </a:lnTo>
                <a:lnTo>
                  <a:pt x="3442" y="236"/>
                </a:lnTo>
                <a:lnTo>
                  <a:pt x="3442" y="236"/>
                </a:lnTo>
                <a:lnTo>
                  <a:pt x="3440" y="222"/>
                </a:lnTo>
                <a:lnTo>
                  <a:pt x="3440" y="216"/>
                </a:lnTo>
                <a:lnTo>
                  <a:pt x="3440" y="212"/>
                </a:lnTo>
                <a:lnTo>
                  <a:pt x="3440" y="212"/>
                </a:lnTo>
                <a:lnTo>
                  <a:pt x="3436" y="210"/>
                </a:lnTo>
                <a:lnTo>
                  <a:pt x="3432" y="210"/>
                </a:lnTo>
                <a:lnTo>
                  <a:pt x="3432" y="210"/>
                </a:lnTo>
                <a:lnTo>
                  <a:pt x="3428" y="220"/>
                </a:lnTo>
                <a:lnTo>
                  <a:pt x="3424" y="222"/>
                </a:lnTo>
                <a:lnTo>
                  <a:pt x="3418" y="224"/>
                </a:lnTo>
                <a:lnTo>
                  <a:pt x="3418" y="224"/>
                </a:lnTo>
                <a:lnTo>
                  <a:pt x="3418" y="226"/>
                </a:lnTo>
                <a:lnTo>
                  <a:pt x="3420" y="226"/>
                </a:lnTo>
                <a:lnTo>
                  <a:pt x="3422" y="228"/>
                </a:lnTo>
                <a:lnTo>
                  <a:pt x="3424" y="230"/>
                </a:lnTo>
                <a:lnTo>
                  <a:pt x="3424" y="230"/>
                </a:lnTo>
                <a:lnTo>
                  <a:pt x="3386" y="362"/>
                </a:lnTo>
                <a:lnTo>
                  <a:pt x="3364" y="428"/>
                </a:lnTo>
                <a:lnTo>
                  <a:pt x="3342" y="494"/>
                </a:lnTo>
                <a:lnTo>
                  <a:pt x="3342" y="494"/>
                </a:lnTo>
                <a:lnTo>
                  <a:pt x="3340" y="488"/>
                </a:lnTo>
                <a:lnTo>
                  <a:pt x="3338" y="480"/>
                </a:lnTo>
                <a:lnTo>
                  <a:pt x="3340" y="466"/>
                </a:lnTo>
                <a:lnTo>
                  <a:pt x="3340" y="450"/>
                </a:lnTo>
                <a:lnTo>
                  <a:pt x="3340" y="442"/>
                </a:lnTo>
                <a:lnTo>
                  <a:pt x="3338" y="430"/>
                </a:lnTo>
                <a:lnTo>
                  <a:pt x="3338" y="430"/>
                </a:lnTo>
                <a:lnTo>
                  <a:pt x="3344" y="430"/>
                </a:lnTo>
                <a:lnTo>
                  <a:pt x="3344" y="430"/>
                </a:lnTo>
                <a:lnTo>
                  <a:pt x="3344" y="424"/>
                </a:lnTo>
                <a:lnTo>
                  <a:pt x="3344" y="420"/>
                </a:lnTo>
                <a:lnTo>
                  <a:pt x="3342" y="418"/>
                </a:lnTo>
                <a:lnTo>
                  <a:pt x="3342" y="418"/>
                </a:lnTo>
                <a:lnTo>
                  <a:pt x="3340" y="418"/>
                </a:lnTo>
                <a:lnTo>
                  <a:pt x="3338" y="418"/>
                </a:lnTo>
                <a:lnTo>
                  <a:pt x="3336" y="420"/>
                </a:lnTo>
                <a:lnTo>
                  <a:pt x="3334" y="420"/>
                </a:lnTo>
                <a:lnTo>
                  <a:pt x="3334" y="420"/>
                </a:lnTo>
                <a:lnTo>
                  <a:pt x="3332" y="416"/>
                </a:lnTo>
                <a:lnTo>
                  <a:pt x="3330" y="412"/>
                </a:lnTo>
                <a:lnTo>
                  <a:pt x="3330" y="408"/>
                </a:lnTo>
                <a:lnTo>
                  <a:pt x="3332" y="404"/>
                </a:lnTo>
                <a:lnTo>
                  <a:pt x="3332" y="404"/>
                </a:lnTo>
                <a:lnTo>
                  <a:pt x="3336" y="408"/>
                </a:lnTo>
                <a:lnTo>
                  <a:pt x="3338" y="410"/>
                </a:lnTo>
                <a:lnTo>
                  <a:pt x="3340" y="414"/>
                </a:lnTo>
                <a:lnTo>
                  <a:pt x="3340" y="414"/>
                </a:lnTo>
                <a:lnTo>
                  <a:pt x="3342" y="404"/>
                </a:lnTo>
                <a:lnTo>
                  <a:pt x="3340" y="394"/>
                </a:lnTo>
                <a:lnTo>
                  <a:pt x="3338" y="384"/>
                </a:lnTo>
                <a:lnTo>
                  <a:pt x="3332" y="376"/>
                </a:lnTo>
                <a:lnTo>
                  <a:pt x="3324" y="370"/>
                </a:lnTo>
                <a:lnTo>
                  <a:pt x="3316" y="368"/>
                </a:lnTo>
                <a:lnTo>
                  <a:pt x="3304" y="366"/>
                </a:lnTo>
                <a:lnTo>
                  <a:pt x="3292" y="370"/>
                </a:lnTo>
                <a:lnTo>
                  <a:pt x="3292" y="370"/>
                </a:lnTo>
                <a:lnTo>
                  <a:pt x="3292" y="380"/>
                </a:lnTo>
                <a:lnTo>
                  <a:pt x="3292" y="390"/>
                </a:lnTo>
                <a:lnTo>
                  <a:pt x="3292" y="402"/>
                </a:lnTo>
                <a:lnTo>
                  <a:pt x="3296" y="406"/>
                </a:lnTo>
                <a:lnTo>
                  <a:pt x="3298" y="408"/>
                </a:lnTo>
                <a:lnTo>
                  <a:pt x="3298" y="408"/>
                </a:lnTo>
                <a:lnTo>
                  <a:pt x="3300" y="406"/>
                </a:lnTo>
                <a:lnTo>
                  <a:pt x="3302" y="404"/>
                </a:lnTo>
                <a:lnTo>
                  <a:pt x="3302" y="402"/>
                </a:lnTo>
                <a:lnTo>
                  <a:pt x="3302" y="400"/>
                </a:lnTo>
                <a:lnTo>
                  <a:pt x="3302" y="400"/>
                </a:lnTo>
                <a:lnTo>
                  <a:pt x="3308" y="400"/>
                </a:lnTo>
                <a:lnTo>
                  <a:pt x="3312" y="400"/>
                </a:lnTo>
                <a:lnTo>
                  <a:pt x="3318" y="404"/>
                </a:lnTo>
                <a:lnTo>
                  <a:pt x="3318" y="404"/>
                </a:lnTo>
                <a:lnTo>
                  <a:pt x="3316" y="410"/>
                </a:lnTo>
                <a:lnTo>
                  <a:pt x="3314" y="414"/>
                </a:lnTo>
                <a:lnTo>
                  <a:pt x="3308" y="416"/>
                </a:lnTo>
                <a:lnTo>
                  <a:pt x="3302" y="416"/>
                </a:lnTo>
                <a:lnTo>
                  <a:pt x="3302" y="416"/>
                </a:lnTo>
                <a:lnTo>
                  <a:pt x="3300" y="420"/>
                </a:lnTo>
                <a:lnTo>
                  <a:pt x="3300" y="424"/>
                </a:lnTo>
                <a:lnTo>
                  <a:pt x="3302" y="428"/>
                </a:lnTo>
                <a:lnTo>
                  <a:pt x="3306" y="430"/>
                </a:lnTo>
                <a:lnTo>
                  <a:pt x="3306" y="430"/>
                </a:lnTo>
                <a:lnTo>
                  <a:pt x="3302" y="436"/>
                </a:lnTo>
                <a:lnTo>
                  <a:pt x="3298" y="444"/>
                </a:lnTo>
                <a:lnTo>
                  <a:pt x="3294" y="462"/>
                </a:lnTo>
                <a:lnTo>
                  <a:pt x="3292" y="470"/>
                </a:lnTo>
                <a:lnTo>
                  <a:pt x="3288" y="478"/>
                </a:lnTo>
                <a:lnTo>
                  <a:pt x="3284" y="484"/>
                </a:lnTo>
                <a:lnTo>
                  <a:pt x="3278" y="488"/>
                </a:lnTo>
                <a:lnTo>
                  <a:pt x="3278" y="488"/>
                </a:lnTo>
                <a:lnTo>
                  <a:pt x="3272" y="486"/>
                </a:lnTo>
                <a:lnTo>
                  <a:pt x="3266" y="482"/>
                </a:lnTo>
                <a:lnTo>
                  <a:pt x="3262" y="478"/>
                </a:lnTo>
                <a:lnTo>
                  <a:pt x="3254" y="476"/>
                </a:lnTo>
                <a:lnTo>
                  <a:pt x="3254" y="476"/>
                </a:lnTo>
                <a:lnTo>
                  <a:pt x="3254" y="464"/>
                </a:lnTo>
                <a:lnTo>
                  <a:pt x="3248" y="458"/>
                </a:lnTo>
                <a:lnTo>
                  <a:pt x="3248" y="458"/>
                </a:lnTo>
                <a:lnTo>
                  <a:pt x="3246" y="458"/>
                </a:lnTo>
                <a:lnTo>
                  <a:pt x="3244" y="458"/>
                </a:lnTo>
                <a:lnTo>
                  <a:pt x="3240" y="460"/>
                </a:lnTo>
                <a:lnTo>
                  <a:pt x="3238" y="460"/>
                </a:lnTo>
                <a:lnTo>
                  <a:pt x="3238" y="460"/>
                </a:lnTo>
                <a:lnTo>
                  <a:pt x="3236" y="456"/>
                </a:lnTo>
                <a:lnTo>
                  <a:pt x="3232" y="454"/>
                </a:lnTo>
                <a:lnTo>
                  <a:pt x="3232" y="454"/>
                </a:lnTo>
                <a:lnTo>
                  <a:pt x="3232" y="446"/>
                </a:lnTo>
                <a:lnTo>
                  <a:pt x="3234" y="442"/>
                </a:lnTo>
                <a:lnTo>
                  <a:pt x="3236" y="436"/>
                </a:lnTo>
                <a:lnTo>
                  <a:pt x="3236" y="436"/>
                </a:lnTo>
                <a:lnTo>
                  <a:pt x="3240" y="438"/>
                </a:lnTo>
                <a:lnTo>
                  <a:pt x="3244" y="438"/>
                </a:lnTo>
                <a:lnTo>
                  <a:pt x="3248" y="434"/>
                </a:lnTo>
                <a:lnTo>
                  <a:pt x="3248" y="432"/>
                </a:lnTo>
                <a:lnTo>
                  <a:pt x="3248" y="428"/>
                </a:lnTo>
                <a:lnTo>
                  <a:pt x="3248" y="424"/>
                </a:lnTo>
                <a:lnTo>
                  <a:pt x="3244" y="424"/>
                </a:lnTo>
                <a:lnTo>
                  <a:pt x="3240" y="424"/>
                </a:lnTo>
                <a:lnTo>
                  <a:pt x="3240" y="424"/>
                </a:lnTo>
                <a:lnTo>
                  <a:pt x="3236" y="424"/>
                </a:lnTo>
                <a:lnTo>
                  <a:pt x="3236" y="426"/>
                </a:lnTo>
                <a:lnTo>
                  <a:pt x="3234" y="432"/>
                </a:lnTo>
                <a:lnTo>
                  <a:pt x="3232" y="438"/>
                </a:lnTo>
                <a:lnTo>
                  <a:pt x="3230" y="440"/>
                </a:lnTo>
                <a:lnTo>
                  <a:pt x="3228" y="440"/>
                </a:lnTo>
                <a:lnTo>
                  <a:pt x="3228" y="440"/>
                </a:lnTo>
                <a:lnTo>
                  <a:pt x="3222" y="438"/>
                </a:lnTo>
                <a:lnTo>
                  <a:pt x="3220" y="434"/>
                </a:lnTo>
                <a:lnTo>
                  <a:pt x="3218" y="430"/>
                </a:lnTo>
                <a:lnTo>
                  <a:pt x="3218" y="426"/>
                </a:lnTo>
                <a:lnTo>
                  <a:pt x="3222" y="414"/>
                </a:lnTo>
                <a:lnTo>
                  <a:pt x="3222" y="408"/>
                </a:lnTo>
                <a:lnTo>
                  <a:pt x="3222" y="400"/>
                </a:lnTo>
                <a:lnTo>
                  <a:pt x="3222" y="400"/>
                </a:lnTo>
                <a:lnTo>
                  <a:pt x="3218" y="404"/>
                </a:lnTo>
                <a:lnTo>
                  <a:pt x="3216" y="408"/>
                </a:lnTo>
                <a:lnTo>
                  <a:pt x="3214" y="420"/>
                </a:lnTo>
                <a:lnTo>
                  <a:pt x="3212" y="430"/>
                </a:lnTo>
                <a:lnTo>
                  <a:pt x="3210" y="436"/>
                </a:lnTo>
                <a:lnTo>
                  <a:pt x="3206" y="438"/>
                </a:lnTo>
                <a:lnTo>
                  <a:pt x="3206" y="438"/>
                </a:lnTo>
                <a:lnTo>
                  <a:pt x="3204" y="438"/>
                </a:lnTo>
                <a:lnTo>
                  <a:pt x="3204" y="436"/>
                </a:lnTo>
                <a:lnTo>
                  <a:pt x="3202" y="430"/>
                </a:lnTo>
                <a:lnTo>
                  <a:pt x="3202" y="424"/>
                </a:lnTo>
                <a:lnTo>
                  <a:pt x="3204" y="422"/>
                </a:lnTo>
                <a:lnTo>
                  <a:pt x="3206" y="422"/>
                </a:lnTo>
                <a:lnTo>
                  <a:pt x="3206" y="422"/>
                </a:lnTo>
                <a:lnTo>
                  <a:pt x="3214" y="310"/>
                </a:lnTo>
                <a:lnTo>
                  <a:pt x="3218" y="252"/>
                </a:lnTo>
                <a:lnTo>
                  <a:pt x="3224" y="192"/>
                </a:lnTo>
                <a:lnTo>
                  <a:pt x="3224" y="192"/>
                </a:lnTo>
                <a:lnTo>
                  <a:pt x="3228" y="156"/>
                </a:lnTo>
                <a:lnTo>
                  <a:pt x="3232" y="138"/>
                </a:lnTo>
                <a:lnTo>
                  <a:pt x="3238" y="120"/>
                </a:lnTo>
                <a:lnTo>
                  <a:pt x="3238" y="120"/>
                </a:lnTo>
                <a:lnTo>
                  <a:pt x="3238" y="124"/>
                </a:lnTo>
                <a:lnTo>
                  <a:pt x="3238" y="128"/>
                </a:lnTo>
                <a:lnTo>
                  <a:pt x="3240" y="132"/>
                </a:lnTo>
                <a:lnTo>
                  <a:pt x="3240" y="138"/>
                </a:lnTo>
                <a:lnTo>
                  <a:pt x="3240" y="138"/>
                </a:lnTo>
                <a:lnTo>
                  <a:pt x="3242" y="140"/>
                </a:lnTo>
                <a:lnTo>
                  <a:pt x="3246" y="142"/>
                </a:lnTo>
                <a:lnTo>
                  <a:pt x="3254" y="142"/>
                </a:lnTo>
                <a:lnTo>
                  <a:pt x="3274" y="142"/>
                </a:lnTo>
                <a:lnTo>
                  <a:pt x="3274" y="142"/>
                </a:lnTo>
                <a:lnTo>
                  <a:pt x="3274" y="146"/>
                </a:lnTo>
                <a:lnTo>
                  <a:pt x="3276" y="148"/>
                </a:lnTo>
                <a:lnTo>
                  <a:pt x="3278" y="150"/>
                </a:lnTo>
                <a:lnTo>
                  <a:pt x="3280" y="152"/>
                </a:lnTo>
                <a:lnTo>
                  <a:pt x="3280" y="152"/>
                </a:lnTo>
                <a:lnTo>
                  <a:pt x="3282" y="146"/>
                </a:lnTo>
                <a:lnTo>
                  <a:pt x="3284" y="138"/>
                </a:lnTo>
                <a:lnTo>
                  <a:pt x="3282" y="130"/>
                </a:lnTo>
                <a:lnTo>
                  <a:pt x="3280" y="122"/>
                </a:lnTo>
                <a:lnTo>
                  <a:pt x="3272" y="108"/>
                </a:lnTo>
                <a:lnTo>
                  <a:pt x="3264" y="94"/>
                </a:lnTo>
                <a:lnTo>
                  <a:pt x="3264" y="94"/>
                </a:lnTo>
                <a:lnTo>
                  <a:pt x="3266" y="74"/>
                </a:lnTo>
                <a:lnTo>
                  <a:pt x="3266" y="64"/>
                </a:lnTo>
                <a:lnTo>
                  <a:pt x="3264" y="50"/>
                </a:lnTo>
                <a:lnTo>
                  <a:pt x="3264" y="50"/>
                </a:lnTo>
                <a:lnTo>
                  <a:pt x="3268" y="48"/>
                </a:lnTo>
                <a:lnTo>
                  <a:pt x="3270" y="48"/>
                </a:lnTo>
                <a:lnTo>
                  <a:pt x="3274" y="46"/>
                </a:lnTo>
                <a:lnTo>
                  <a:pt x="3274" y="46"/>
                </a:lnTo>
                <a:lnTo>
                  <a:pt x="3278" y="52"/>
                </a:lnTo>
                <a:lnTo>
                  <a:pt x="3280" y="56"/>
                </a:lnTo>
                <a:lnTo>
                  <a:pt x="3280" y="70"/>
                </a:lnTo>
                <a:lnTo>
                  <a:pt x="3280" y="76"/>
                </a:lnTo>
                <a:lnTo>
                  <a:pt x="3282" y="80"/>
                </a:lnTo>
                <a:lnTo>
                  <a:pt x="3286" y="80"/>
                </a:lnTo>
                <a:lnTo>
                  <a:pt x="3294" y="80"/>
                </a:lnTo>
                <a:lnTo>
                  <a:pt x="3294" y="80"/>
                </a:lnTo>
                <a:lnTo>
                  <a:pt x="3292" y="66"/>
                </a:lnTo>
                <a:lnTo>
                  <a:pt x="3288" y="54"/>
                </a:lnTo>
                <a:lnTo>
                  <a:pt x="3284" y="42"/>
                </a:lnTo>
                <a:lnTo>
                  <a:pt x="3278" y="34"/>
                </a:lnTo>
                <a:lnTo>
                  <a:pt x="3266" y="16"/>
                </a:lnTo>
                <a:lnTo>
                  <a:pt x="3250" y="0"/>
                </a:lnTo>
                <a:lnTo>
                  <a:pt x="3250" y="0"/>
                </a:lnTo>
                <a:lnTo>
                  <a:pt x="3240" y="2"/>
                </a:lnTo>
                <a:lnTo>
                  <a:pt x="3230" y="0"/>
                </a:lnTo>
                <a:lnTo>
                  <a:pt x="3230" y="0"/>
                </a:lnTo>
                <a:lnTo>
                  <a:pt x="3218" y="22"/>
                </a:lnTo>
                <a:lnTo>
                  <a:pt x="3204" y="42"/>
                </a:lnTo>
                <a:lnTo>
                  <a:pt x="3204" y="42"/>
                </a:lnTo>
                <a:lnTo>
                  <a:pt x="3200" y="38"/>
                </a:lnTo>
                <a:lnTo>
                  <a:pt x="3198" y="34"/>
                </a:lnTo>
                <a:lnTo>
                  <a:pt x="3198" y="30"/>
                </a:lnTo>
                <a:lnTo>
                  <a:pt x="3198" y="26"/>
                </a:lnTo>
                <a:lnTo>
                  <a:pt x="3200" y="16"/>
                </a:lnTo>
                <a:lnTo>
                  <a:pt x="3200" y="10"/>
                </a:lnTo>
                <a:lnTo>
                  <a:pt x="3198" y="6"/>
                </a:lnTo>
                <a:lnTo>
                  <a:pt x="3198" y="6"/>
                </a:lnTo>
                <a:lnTo>
                  <a:pt x="3188" y="26"/>
                </a:lnTo>
                <a:lnTo>
                  <a:pt x="3178" y="48"/>
                </a:lnTo>
                <a:lnTo>
                  <a:pt x="3172" y="70"/>
                </a:lnTo>
                <a:lnTo>
                  <a:pt x="3170" y="82"/>
                </a:lnTo>
                <a:lnTo>
                  <a:pt x="3170" y="94"/>
                </a:lnTo>
                <a:lnTo>
                  <a:pt x="3170" y="94"/>
                </a:lnTo>
                <a:lnTo>
                  <a:pt x="3168" y="94"/>
                </a:lnTo>
                <a:lnTo>
                  <a:pt x="3166" y="96"/>
                </a:lnTo>
                <a:lnTo>
                  <a:pt x="3164" y="98"/>
                </a:lnTo>
                <a:lnTo>
                  <a:pt x="3160" y="98"/>
                </a:lnTo>
                <a:lnTo>
                  <a:pt x="3160" y="98"/>
                </a:lnTo>
                <a:lnTo>
                  <a:pt x="3162" y="102"/>
                </a:lnTo>
                <a:lnTo>
                  <a:pt x="3162" y="106"/>
                </a:lnTo>
                <a:lnTo>
                  <a:pt x="3164" y="108"/>
                </a:lnTo>
                <a:lnTo>
                  <a:pt x="3164" y="112"/>
                </a:lnTo>
                <a:lnTo>
                  <a:pt x="3164" y="112"/>
                </a:lnTo>
                <a:lnTo>
                  <a:pt x="3156" y="114"/>
                </a:lnTo>
                <a:lnTo>
                  <a:pt x="3148" y="118"/>
                </a:lnTo>
                <a:lnTo>
                  <a:pt x="3142" y="122"/>
                </a:lnTo>
                <a:lnTo>
                  <a:pt x="3138" y="128"/>
                </a:lnTo>
                <a:lnTo>
                  <a:pt x="3136" y="134"/>
                </a:lnTo>
                <a:lnTo>
                  <a:pt x="3138" y="140"/>
                </a:lnTo>
                <a:lnTo>
                  <a:pt x="3144" y="144"/>
                </a:lnTo>
                <a:lnTo>
                  <a:pt x="3152" y="146"/>
                </a:lnTo>
                <a:lnTo>
                  <a:pt x="3152" y="146"/>
                </a:lnTo>
                <a:lnTo>
                  <a:pt x="3154" y="150"/>
                </a:lnTo>
                <a:lnTo>
                  <a:pt x="3154" y="152"/>
                </a:lnTo>
                <a:lnTo>
                  <a:pt x="3152" y="156"/>
                </a:lnTo>
                <a:lnTo>
                  <a:pt x="3154" y="158"/>
                </a:lnTo>
                <a:lnTo>
                  <a:pt x="3154" y="158"/>
                </a:lnTo>
                <a:lnTo>
                  <a:pt x="3166" y="152"/>
                </a:lnTo>
                <a:lnTo>
                  <a:pt x="3174" y="144"/>
                </a:lnTo>
                <a:lnTo>
                  <a:pt x="3178" y="134"/>
                </a:lnTo>
                <a:lnTo>
                  <a:pt x="3180" y="118"/>
                </a:lnTo>
                <a:lnTo>
                  <a:pt x="3180" y="118"/>
                </a:lnTo>
                <a:lnTo>
                  <a:pt x="3186" y="116"/>
                </a:lnTo>
                <a:lnTo>
                  <a:pt x="3190" y="114"/>
                </a:lnTo>
                <a:lnTo>
                  <a:pt x="3194" y="110"/>
                </a:lnTo>
                <a:lnTo>
                  <a:pt x="3196" y="104"/>
                </a:lnTo>
                <a:lnTo>
                  <a:pt x="3200" y="94"/>
                </a:lnTo>
                <a:lnTo>
                  <a:pt x="3204" y="90"/>
                </a:lnTo>
                <a:lnTo>
                  <a:pt x="3210" y="88"/>
                </a:lnTo>
                <a:lnTo>
                  <a:pt x="3210" y="88"/>
                </a:lnTo>
                <a:lnTo>
                  <a:pt x="3212" y="104"/>
                </a:lnTo>
                <a:lnTo>
                  <a:pt x="3212" y="122"/>
                </a:lnTo>
                <a:lnTo>
                  <a:pt x="3208" y="158"/>
                </a:lnTo>
                <a:lnTo>
                  <a:pt x="3202" y="194"/>
                </a:lnTo>
                <a:lnTo>
                  <a:pt x="3198" y="228"/>
                </a:lnTo>
                <a:lnTo>
                  <a:pt x="3198" y="228"/>
                </a:lnTo>
                <a:lnTo>
                  <a:pt x="3190" y="234"/>
                </a:lnTo>
                <a:lnTo>
                  <a:pt x="3182" y="242"/>
                </a:lnTo>
                <a:lnTo>
                  <a:pt x="3176" y="252"/>
                </a:lnTo>
                <a:lnTo>
                  <a:pt x="3170" y="264"/>
                </a:lnTo>
                <a:lnTo>
                  <a:pt x="3170" y="264"/>
                </a:lnTo>
                <a:lnTo>
                  <a:pt x="3176" y="268"/>
                </a:lnTo>
                <a:lnTo>
                  <a:pt x="3180" y="272"/>
                </a:lnTo>
                <a:lnTo>
                  <a:pt x="3180" y="272"/>
                </a:lnTo>
                <a:lnTo>
                  <a:pt x="3172" y="318"/>
                </a:lnTo>
                <a:lnTo>
                  <a:pt x="3162" y="368"/>
                </a:lnTo>
                <a:lnTo>
                  <a:pt x="3152" y="418"/>
                </a:lnTo>
                <a:lnTo>
                  <a:pt x="3144" y="466"/>
                </a:lnTo>
                <a:lnTo>
                  <a:pt x="3144" y="466"/>
                </a:lnTo>
                <a:lnTo>
                  <a:pt x="3140" y="460"/>
                </a:lnTo>
                <a:lnTo>
                  <a:pt x="3136" y="452"/>
                </a:lnTo>
                <a:lnTo>
                  <a:pt x="3134" y="434"/>
                </a:lnTo>
                <a:lnTo>
                  <a:pt x="3134" y="414"/>
                </a:lnTo>
                <a:lnTo>
                  <a:pt x="3132" y="392"/>
                </a:lnTo>
                <a:lnTo>
                  <a:pt x="3132" y="392"/>
                </a:lnTo>
                <a:lnTo>
                  <a:pt x="3124" y="326"/>
                </a:lnTo>
                <a:lnTo>
                  <a:pt x="3118" y="254"/>
                </a:lnTo>
                <a:lnTo>
                  <a:pt x="3118" y="254"/>
                </a:lnTo>
                <a:lnTo>
                  <a:pt x="3124" y="254"/>
                </a:lnTo>
                <a:lnTo>
                  <a:pt x="3124" y="254"/>
                </a:lnTo>
                <a:lnTo>
                  <a:pt x="3124" y="248"/>
                </a:lnTo>
                <a:lnTo>
                  <a:pt x="3122" y="242"/>
                </a:lnTo>
                <a:lnTo>
                  <a:pt x="3118" y="232"/>
                </a:lnTo>
                <a:lnTo>
                  <a:pt x="3114" y="222"/>
                </a:lnTo>
                <a:lnTo>
                  <a:pt x="3110" y="210"/>
                </a:lnTo>
                <a:lnTo>
                  <a:pt x="3110" y="210"/>
                </a:lnTo>
                <a:lnTo>
                  <a:pt x="3104" y="216"/>
                </a:lnTo>
                <a:lnTo>
                  <a:pt x="3100" y="222"/>
                </a:lnTo>
                <a:lnTo>
                  <a:pt x="3100" y="228"/>
                </a:lnTo>
                <a:lnTo>
                  <a:pt x="3100" y="236"/>
                </a:lnTo>
                <a:lnTo>
                  <a:pt x="3100" y="252"/>
                </a:lnTo>
                <a:lnTo>
                  <a:pt x="3100" y="260"/>
                </a:lnTo>
                <a:lnTo>
                  <a:pt x="3100" y="266"/>
                </a:lnTo>
                <a:lnTo>
                  <a:pt x="3100" y="266"/>
                </a:lnTo>
                <a:lnTo>
                  <a:pt x="3102" y="270"/>
                </a:lnTo>
                <a:lnTo>
                  <a:pt x="3106" y="272"/>
                </a:lnTo>
                <a:lnTo>
                  <a:pt x="3106" y="272"/>
                </a:lnTo>
                <a:lnTo>
                  <a:pt x="3112" y="322"/>
                </a:lnTo>
                <a:lnTo>
                  <a:pt x="3114" y="372"/>
                </a:lnTo>
                <a:lnTo>
                  <a:pt x="3118" y="422"/>
                </a:lnTo>
                <a:lnTo>
                  <a:pt x="3126" y="470"/>
                </a:lnTo>
                <a:lnTo>
                  <a:pt x="3126" y="470"/>
                </a:lnTo>
                <a:lnTo>
                  <a:pt x="3126" y="524"/>
                </a:lnTo>
                <a:lnTo>
                  <a:pt x="3126" y="558"/>
                </a:lnTo>
                <a:lnTo>
                  <a:pt x="3124" y="574"/>
                </a:lnTo>
                <a:lnTo>
                  <a:pt x="3122" y="588"/>
                </a:lnTo>
                <a:lnTo>
                  <a:pt x="3122" y="588"/>
                </a:lnTo>
                <a:lnTo>
                  <a:pt x="3114" y="620"/>
                </a:lnTo>
                <a:lnTo>
                  <a:pt x="3108" y="656"/>
                </a:lnTo>
                <a:lnTo>
                  <a:pt x="3100" y="694"/>
                </a:lnTo>
                <a:lnTo>
                  <a:pt x="3096" y="710"/>
                </a:lnTo>
                <a:lnTo>
                  <a:pt x="3092" y="724"/>
                </a:lnTo>
                <a:lnTo>
                  <a:pt x="3092" y="724"/>
                </a:lnTo>
                <a:lnTo>
                  <a:pt x="3092" y="726"/>
                </a:lnTo>
                <a:lnTo>
                  <a:pt x="3096" y="726"/>
                </a:lnTo>
                <a:lnTo>
                  <a:pt x="3096" y="726"/>
                </a:lnTo>
                <a:lnTo>
                  <a:pt x="3088" y="756"/>
                </a:lnTo>
                <a:lnTo>
                  <a:pt x="3082" y="790"/>
                </a:lnTo>
                <a:lnTo>
                  <a:pt x="3068" y="864"/>
                </a:lnTo>
                <a:lnTo>
                  <a:pt x="3068" y="864"/>
                </a:lnTo>
                <a:lnTo>
                  <a:pt x="3062" y="868"/>
                </a:lnTo>
                <a:lnTo>
                  <a:pt x="3054" y="870"/>
                </a:lnTo>
                <a:lnTo>
                  <a:pt x="3044" y="870"/>
                </a:lnTo>
                <a:lnTo>
                  <a:pt x="3036" y="868"/>
                </a:lnTo>
                <a:lnTo>
                  <a:pt x="3036" y="868"/>
                </a:lnTo>
                <a:lnTo>
                  <a:pt x="3036" y="862"/>
                </a:lnTo>
                <a:lnTo>
                  <a:pt x="3034" y="852"/>
                </a:lnTo>
                <a:lnTo>
                  <a:pt x="3030" y="832"/>
                </a:lnTo>
                <a:lnTo>
                  <a:pt x="3024" y="810"/>
                </a:lnTo>
                <a:lnTo>
                  <a:pt x="3022" y="798"/>
                </a:lnTo>
                <a:lnTo>
                  <a:pt x="3022" y="788"/>
                </a:lnTo>
                <a:lnTo>
                  <a:pt x="3022" y="788"/>
                </a:lnTo>
                <a:lnTo>
                  <a:pt x="3030" y="784"/>
                </a:lnTo>
                <a:lnTo>
                  <a:pt x="3038" y="780"/>
                </a:lnTo>
                <a:lnTo>
                  <a:pt x="3046" y="776"/>
                </a:lnTo>
                <a:lnTo>
                  <a:pt x="3054" y="770"/>
                </a:lnTo>
                <a:lnTo>
                  <a:pt x="3054" y="770"/>
                </a:lnTo>
                <a:lnTo>
                  <a:pt x="3044" y="766"/>
                </a:lnTo>
                <a:lnTo>
                  <a:pt x="3038" y="762"/>
                </a:lnTo>
                <a:lnTo>
                  <a:pt x="3038" y="762"/>
                </a:lnTo>
                <a:lnTo>
                  <a:pt x="3040" y="758"/>
                </a:lnTo>
                <a:lnTo>
                  <a:pt x="3044" y="754"/>
                </a:lnTo>
                <a:lnTo>
                  <a:pt x="3054" y="750"/>
                </a:lnTo>
                <a:lnTo>
                  <a:pt x="3054" y="750"/>
                </a:lnTo>
                <a:lnTo>
                  <a:pt x="3038" y="746"/>
                </a:lnTo>
                <a:lnTo>
                  <a:pt x="3030" y="744"/>
                </a:lnTo>
                <a:lnTo>
                  <a:pt x="3024" y="740"/>
                </a:lnTo>
                <a:lnTo>
                  <a:pt x="3024" y="740"/>
                </a:lnTo>
                <a:lnTo>
                  <a:pt x="3022" y="746"/>
                </a:lnTo>
                <a:lnTo>
                  <a:pt x="3022" y="752"/>
                </a:lnTo>
                <a:lnTo>
                  <a:pt x="3022" y="758"/>
                </a:lnTo>
                <a:lnTo>
                  <a:pt x="3020" y="766"/>
                </a:lnTo>
                <a:lnTo>
                  <a:pt x="3020" y="766"/>
                </a:lnTo>
                <a:lnTo>
                  <a:pt x="3014" y="758"/>
                </a:lnTo>
                <a:lnTo>
                  <a:pt x="3010" y="750"/>
                </a:lnTo>
                <a:lnTo>
                  <a:pt x="3006" y="730"/>
                </a:lnTo>
                <a:lnTo>
                  <a:pt x="3006" y="730"/>
                </a:lnTo>
                <a:lnTo>
                  <a:pt x="2990" y="664"/>
                </a:lnTo>
                <a:lnTo>
                  <a:pt x="2982" y="630"/>
                </a:lnTo>
                <a:lnTo>
                  <a:pt x="2974" y="598"/>
                </a:lnTo>
                <a:lnTo>
                  <a:pt x="2974" y="598"/>
                </a:lnTo>
                <a:lnTo>
                  <a:pt x="2980" y="588"/>
                </a:lnTo>
                <a:lnTo>
                  <a:pt x="2984" y="578"/>
                </a:lnTo>
                <a:lnTo>
                  <a:pt x="2986" y="566"/>
                </a:lnTo>
                <a:lnTo>
                  <a:pt x="2992" y="556"/>
                </a:lnTo>
                <a:lnTo>
                  <a:pt x="2992" y="556"/>
                </a:lnTo>
                <a:lnTo>
                  <a:pt x="2998" y="558"/>
                </a:lnTo>
                <a:lnTo>
                  <a:pt x="3006" y="558"/>
                </a:lnTo>
                <a:lnTo>
                  <a:pt x="3006" y="558"/>
                </a:lnTo>
                <a:lnTo>
                  <a:pt x="3008" y="554"/>
                </a:lnTo>
                <a:lnTo>
                  <a:pt x="3008" y="550"/>
                </a:lnTo>
                <a:lnTo>
                  <a:pt x="3006" y="542"/>
                </a:lnTo>
                <a:lnTo>
                  <a:pt x="3004" y="532"/>
                </a:lnTo>
                <a:lnTo>
                  <a:pt x="3006" y="522"/>
                </a:lnTo>
                <a:lnTo>
                  <a:pt x="3006" y="522"/>
                </a:lnTo>
                <a:lnTo>
                  <a:pt x="3016" y="506"/>
                </a:lnTo>
                <a:lnTo>
                  <a:pt x="3022" y="492"/>
                </a:lnTo>
                <a:lnTo>
                  <a:pt x="3030" y="478"/>
                </a:lnTo>
                <a:lnTo>
                  <a:pt x="3040" y="462"/>
                </a:lnTo>
                <a:lnTo>
                  <a:pt x="3040" y="462"/>
                </a:lnTo>
                <a:lnTo>
                  <a:pt x="3048" y="462"/>
                </a:lnTo>
                <a:lnTo>
                  <a:pt x="3054" y="462"/>
                </a:lnTo>
                <a:lnTo>
                  <a:pt x="3060" y="462"/>
                </a:lnTo>
                <a:lnTo>
                  <a:pt x="3064" y="462"/>
                </a:lnTo>
                <a:lnTo>
                  <a:pt x="3064" y="462"/>
                </a:lnTo>
                <a:lnTo>
                  <a:pt x="3062" y="458"/>
                </a:lnTo>
                <a:lnTo>
                  <a:pt x="3062" y="456"/>
                </a:lnTo>
                <a:lnTo>
                  <a:pt x="3058" y="454"/>
                </a:lnTo>
                <a:lnTo>
                  <a:pt x="3058" y="454"/>
                </a:lnTo>
                <a:lnTo>
                  <a:pt x="3064" y="448"/>
                </a:lnTo>
                <a:lnTo>
                  <a:pt x="3070" y="442"/>
                </a:lnTo>
                <a:lnTo>
                  <a:pt x="3074" y="438"/>
                </a:lnTo>
                <a:lnTo>
                  <a:pt x="3076" y="434"/>
                </a:lnTo>
                <a:lnTo>
                  <a:pt x="3074" y="430"/>
                </a:lnTo>
                <a:lnTo>
                  <a:pt x="3074" y="430"/>
                </a:lnTo>
                <a:lnTo>
                  <a:pt x="3068" y="430"/>
                </a:lnTo>
                <a:lnTo>
                  <a:pt x="3066" y="432"/>
                </a:lnTo>
                <a:lnTo>
                  <a:pt x="3064" y="436"/>
                </a:lnTo>
                <a:lnTo>
                  <a:pt x="3060" y="438"/>
                </a:lnTo>
                <a:lnTo>
                  <a:pt x="3060" y="438"/>
                </a:lnTo>
                <a:lnTo>
                  <a:pt x="3058" y="436"/>
                </a:lnTo>
                <a:lnTo>
                  <a:pt x="3056" y="432"/>
                </a:lnTo>
                <a:lnTo>
                  <a:pt x="3058" y="424"/>
                </a:lnTo>
                <a:lnTo>
                  <a:pt x="3060" y="414"/>
                </a:lnTo>
                <a:lnTo>
                  <a:pt x="3062" y="408"/>
                </a:lnTo>
                <a:lnTo>
                  <a:pt x="3060" y="402"/>
                </a:lnTo>
                <a:lnTo>
                  <a:pt x="3060" y="402"/>
                </a:lnTo>
                <a:lnTo>
                  <a:pt x="3056" y="406"/>
                </a:lnTo>
                <a:lnTo>
                  <a:pt x="3054" y="410"/>
                </a:lnTo>
                <a:lnTo>
                  <a:pt x="3052" y="420"/>
                </a:lnTo>
                <a:lnTo>
                  <a:pt x="3052" y="430"/>
                </a:lnTo>
                <a:lnTo>
                  <a:pt x="3050" y="438"/>
                </a:lnTo>
                <a:lnTo>
                  <a:pt x="3050" y="438"/>
                </a:lnTo>
                <a:lnTo>
                  <a:pt x="3040" y="440"/>
                </a:lnTo>
                <a:lnTo>
                  <a:pt x="3032" y="442"/>
                </a:lnTo>
                <a:lnTo>
                  <a:pt x="3024" y="442"/>
                </a:lnTo>
                <a:lnTo>
                  <a:pt x="3016" y="438"/>
                </a:lnTo>
                <a:lnTo>
                  <a:pt x="3016" y="438"/>
                </a:lnTo>
                <a:lnTo>
                  <a:pt x="3014" y="420"/>
                </a:lnTo>
                <a:lnTo>
                  <a:pt x="3012" y="410"/>
                </a:lnTo>
                <a:lnTo>
                  <a:pt x="3008" y="402"/>
                </a:lnTo>
                <a:lnTo>
                  <a:pt x="3008" y="402"/>
                </a:lnTo>
                <a:lnTo>
                  <a:pt x="3008" y="406"/>
                </a:lnTo>
                <a:lnTo>
                  <a:pt x="3006" y="412"/>
                </a:lnTo>
                <a:lnTo>
                  <a:pt x="3010" y="422"/>
                </a:lnTo>
                <a:lnTo>
                  <a:pt x="3012" y="432"/>
                </a:lnTo>
                <a:lnTo>
                  <a:pt x="3012" y="436"/>
                </a:lnTo>
                <a:lnTo>
                  <a:pt x="3010" y="440"/>
                </a:lnTo>
                <a:lnTo>
                  <a:pt x="3010" y="440"/>
                </a:lnTo>
                <a:lnTo>
                  <a:pt x="3006" y="440"/>
                </a:lnTo>
                <a:lnTo>
                  <a:pt x="3004" y="442"/>
                </a:lnTo>
                <a:lnTo>
                  <a:pt x="3002" y="444"/>
                </a:lnTo>
                <a:lnTo>
                  <a:pt x="2998" y="444"/>
                </a:lnTo>
                <a:lnTo>
                  <a:pt x="2998" y="444"/>
                </a:lnTo>
                <a:lnTo>
                  <a:pt x="2998" y="448"/>
                </a:lnTo>
                <a:lnTo>
                  <a:pt x="3000" y="448"/>
                </a:lnTo>
                <a:lnTo>
                  <a:pt x="3002" y="450"/>
                </a:lnTo>
                <a:lnTo>
                  <a:pt x="3002" y="452"/>
                </a:lnTo>
                <a:lnTo>
                  <a:pt x="3002" y="452"/>
                </a:lnTo>
                <a:lnTo>
                  <a:pt x="2998" y="456"/>
                </a:lnTo>
                <a:lnTo>
                  <a:pt x="2994" y="460"/>
                </a:lnTo>
                <a:lnTo>
                  <a:pt x="2984" y="464"/>
                </a:lnTo>
                <a:lnTo>
                  <a:pt x="2980" y="466"/>
                </a:lnTo>
                <a:lnTo>
                  <a:pt x="2976" y="470"/>
                </a:lnTo>
                <a:lnTo>
                  <a:pt x="2976" y="474"/>
                </a:lnTo>
                <a:lnTo>
                  <a:pt x="2976" y="478"/>
                </a:lnTo>
                <a:lnTo>
                  <a:pt x="2976" y="478"/>
                </a:lnTo>
                <a:lnTo>
                  <a:pt x="2964" y="486"/>
                </a:lnTo>
                <a:lnTo>
                  <a:pt x="2958" y="490"/>
                </a:lnTo>
                <a:lnTo>
                  <a:pt x="2954" y="494"/>
                </a:lnTo>
                <a:lnTo>
                  <a:pt x="2954" y="494"/>
                </a:lnTo>
                <a:lnTo>
                  <a:pt x="2948" y="488"/>
                </a:lnTo>
                <a:lnTo>
                  <a:pt x="2944" y="482"/>
                </a:lnTo>
                <a:lnTo>
                  <a:pt x="2940" y="464"/>
                </a:lnTo>
                <a:lnTo>
                  <a:pt x="2934" y="450"/>
                </a:lnTo>
                <a:lnTo>
                  <a:pt x="2932" y="442"/>
                </a:lnTo>
                <a:lnTo>
                  <a:pt x="2926" y="438"/>
                </a:lnTo>
                <a:lnTo>
                  <a:pt x="2926" y="438"/>
                </a:lnTo>
                <a:lnTo>
                  <a:pt x="2926" y="434"/>
                </a:lnTo>
                <a:lnTo>
                  <a:pt x="2928" y="432"/>
                </a:lnTo>
                <a:lnTo>
                  <a:pt x="2928" y="428"/>
                </a:lnTo>
                <a:lnTo>
                  <a:pt x="2928" y="426"/>
                </a:lnTo>
                <a:lnTo>
                  <a:pt x="2928" y="426"/>
                </a:lnTo>
                <a:lnTo>
                  <a:pt x="2924" y="422"/>
                </a:lnTo>
                <a:lnTo>
                  <a:pt x="2918" y="420"/>
                </a:lnTo>
                <a:lnTo>
                  <a:pt x="2918" y="420"/>
                </a:lnTo>
                <a:lnTo>
                  <a:pt x="2924" y="410"/>
                </a:lnTo>
                <a:lnTo>
                  <a:pt x="2928" y="408"/>
                </a:lnTo>
                <a:lnTo>
                  <a:pt x="2934" y="406"/>
                </a:lnTo>
                <a:lnTo>
                  <a:pt x="2934" y="406"/>
                </a:lnTo>
                <a:lnTo>
                  <a:pt x="2936" y="412"/>
                </a:lnTo>
                <a:lnTo>
                  <a:pt x="2934" y="420"/>
                </a:lnTo>
                <a:lnTo>
                  <a:pt x="2934" y="420"/>
                </a:lnTo>
                <a:lnTo>
                  <a:pt x="2946" y="412"/>
                </a:lnTo>
                <a:lnTo>
                  <a:pt x="2958" y="404"/>
                </a:lnTo>
                <a:lnTo>
                  <a:pt x="2968" y="394"/>
                </a:lnTo>
                <a:lnTo>
                  <a:pt x="2972" y="386"/>
                </a:lnTo>
                <a:lnTo>
                  <a:pt x="2974" y="380"/>
                </a:lnTo>
                <a:lnTo>
                  <a:pt x="2974" y="380"/>
                </a:lnTo>
                <a:lnTo>
                  <a:pt x="2968" y="376"/>
                </a:lnTo>
                <a:lnTo>
                  <a:pt x="2962" y="374"/>
                </a:lnTo>
                <a:lnTo>
                  <a:pt x="2954" y="374"/>
                </a:lnTo>
                <a:lnTo>
                  <a:pt x="2948" y="372"/>
                </a:lnTo>
                <a:lnTo>
                  <a:pt x="2948" y="372"/>
                </a:lnTo>
                <a:lnTo>
                  <a:pt x="2942" y="376"/>
                </a:lnTo>
                <a:lnTo>
                  <a:pt x="2936" y="380"/>
                </a:lnTo>
                <a:lnTo>
                  <a:pt x="2932" y="384"/>
                </a:lnTo>
                <a:lnTo>
                  <a:pt x="2932" y="388"/>
                </a:lnTo>
                <a:lnTo>
                  <a:pt x="2932" y="392"/>
                </a:lnTo>
                <a:lnTo>
                  <a:pt x="2932" y="392"/>
                </a:lnTo>
                <a:lnTo>
                  <a:pt x="2920" y="398"/>
                </a:lnTo>
                <a:lnTo>
                  <a:pt x="2910" y="400"/>
                </a:lnTo>
                <a:lnTo>
                  <a:pt x="2910" y="400"/>
                </a:lnTo>
                <a:lnTo>
                  <a:pt x="2902" y="416"/>
                </a:lnTo>
                <a:lnTo>
                  <a:pt x="2894" y="430"/>
                </a:lnTo>
                <a:lnTo>
                  <a:pt x="2894" y="430"/>
                </a:lnTo>
                <a:lnTo>
                  <a:pt x="2894" y="446"/>
                </a:lnTo>
                <a:lnTo>
                  <a:pt x="2894" y="460"/>
                </a:lnTo>
                <a:lnTo>
                  <a:pt x="2894" y="472"/>
                </a:lnTo>
                <a:lnTo>
                  <a:pt x="2896" y="486"/>
                </a:lnTo>
                <a:lnTo>
                  <a:pt x="2896" y="486"/>
                </a:lnTo>
                <a:lnTo>
                  <a:pt x="2892" y="486"/>
                </a:lnTo>
                <a:lnTo>
                  <a:pt x="2890" y="486"/>
                </a:lnTo>
                <a:lnTo>
                  <a:pt x="2888" y="482"/>
                </a:lnTo>
                <a:lnTo>
                  <a:pt x="2888" y="478"/>
                </a:lnTo>
                <a:lnTo>
                  <a:pt x="2886" y="476"/>
                </a:lnTo>
                <a:lnTo>
                  <a:pt x="2884" y="476"/>
                </a:lnTo>
                <a:lnTo>
                  <a:pt x="2884" y="476"/>
                </a:lnTo>
                <a:lnTo>
                  <a:pt x="2878" y="448"/>
                </a:lnTo>
                <a:lnTo>
                  <a:pt x="2870" y="422"/>
                </a:lnTo>
                <a:lnTo>
                  <a:pt x="2862" y="394"/>
                </a:lnTo>
                <a:lnTo>
                  <a:pt x="2854" y="362"/>
                </a:lnTo>
                <a:lnTo>
                  <a:pt x="2854" y="362"/>
                </a:lnTo>
                <a:lnTo>
                  <a:pt x="2852" y="360"/>
                </a:lnTo>
                <a:lnTo>
                  <a:pt x="2850" y="360"/>
                </a:lnTo>
                <a:lnTo>
                  <a:pt x="2850" y="360"/>
                </a:lnTo>
                <a:lnTo>
                  <a:pt x="2846" y="338"/>
                </a:lnTo>
                <a:lnTo>
                  <a:pt x="2838" y="312"/>
                </a:lnTo>
                <a:lnTo>
                  <a:pt x="2820" y="260"/>
                </a:lnTo>
                <a:lnTo>
                  <a:pt x="2820" y="260"/>
                </a:lnTo>
                <a:lnTo>
                  <a:pt x="2830" y="256"/>
                </a:lnTo>
                <a:lnTo>
                  <a:pt x="2838" y="250"/>
                </a:lnTo>
                <a:lnTo>
                  <a:pt x="2838" y="250"/>
                </a:lnTo>
                <a:lnTo>
                  <a:pt x="2838" y="244"/>
                </a:lnTo>
                <a:lnTo>
                  <a:pt x="2834" y="240"/>
                </a:lnTo>
                <a:lnTo>
                  <a:pt x="2828" y="236"/>
                </a:lnTo>
                <a:lnTo>
                  <a:pt x="2822" y="236"/>
                </a:lnTo>
                <a:lnTo>
                  <a:pt x="2822" y="236"/>
                </a:lnTo>
                <a:lnTo>
                  <a:pt x="2822" y="236"/>
                </a:lnTo>
                <a:lnTo>
                  <a:pt x="2822" y="238"/>
                </a:lnTo>
                <a:lnTo>
                  <a:pt x="2822" y="240"/>
                </a:lnTo>
                <a:lnTo>
                  <a:pt x="2820" y="242"/>
                </a:lnTo>
                <a:lnTo>
                  <a:pt x="2820" y="242"/>
                </a:lnTo>
                <a:lnTo>
                  <a:pt x="2816" y="240"/>
                </a:lnTo>
                <a:lnTo>
                  <a:pt x="2816" y="236"/>
                </a:lnTo>
                <a:lnTo>
                  <a:pt x="2816" y="232"/>
                </a:lnTo>
                <a:lnTo>
                  <a:pt x="2820" y="230"/>
                </a:lnTo>
                <a:lnTo>
                  <a:pt x="2820" y="230"/>
                </a:lnTo>
                <a:lnTo>
                  <a:pt x="2814" y="226"/>
                </a:lnTo>
                <a:lnTo>
                  <a:pt x="2812" y="222"/>
                </a:lnTo>
                <a:lnTo>
                  <a:pt x="2808" y="216"/>
                </a:lnTo>
                <a:lnTo>
                  <a:pt x="2802" y="214"/>
                </a:lnTo>
                <a:lnTo>
                  <a:pt x="2802" y="214"/>
                </a:lnTo>
                <a:lnTo>
                  <a:pt x="2800" y="216"/>
                </a:lnTo>
                <a:lnTo>
                  <a:pt x="2798" y="220"/>
                </a:lnTo>
                <a:lnTo>
                  <a:pt x="2798" y="226"/>
                </a:lnTo>
                <a:lnTo>
                  <a:pt x="2800" y="232"/>
                </a:lnTo>
                <a:lnTo>
                  <a:pt x="2798" y="234"/>
                </a:lnTo>
                <a:lnTo>
                  <a:pt x="2796" y="236"/>
                </a:lnTo>
                <a:lnTo>
                  <a:pt x="2796" y="236"/>
                </a:lnTo>
                <a:lnTo>
                  <a:pt x="2800" y="238"/>
                </a:lnTo>
                <a:lnTo>
                  <a:pt x="2806" y="238"/>
                </a:lnTo>
                <a:lnTo>
                  <a:pt x="2806" y="238"/>
                </a:lnTo>
                <a:lnTo>
                  <a:pt x="2840" y="366"/>
                </a:lnTo>
                <a:lnTo>
                  <a:pt x="2858" y="430"/>
                </a:lnTo>
                <a:lnTo>
                  <a:pt x="2878" y="490"/>
                </a:lnTo>
                <a:lnTo>
                  <a:pt x="2878" y="490"/>
                </a:lnTo>
                <a:lnTo>
                  <a:pt x="2876" y="494"/>
                </a:lnTo>
                <a:lnTo>
                  <a:pt x="2878" y="496"/>
                </a:lnTo>
                <a:lnTo>
                  <a:pt x="2878" y="496"/>
                </a:lnTo>
                <a:lnTo>
                  <a:pt x="2884" y="514"/>
                </a:lnTo>
                <a:lnTo>
                  <a:pt x="2890" y="536"/>
                </a:lnTo>
                <a:lnTo>
                  <a:pt x="2894" y="562"/>
                </a:lnTo>
                <a:lnTo>
                  <a:pt x="2902" y="582"/>
                </a:lnTo>
                <a:lnTo>
                  <a:pt x="2902" y="582"/>
                </a:lnTo>
                <a:lnTo>
                  <a:pt x="2904" y="598"/>
                </a:lnTo>
                <a:lnTo>
                  <a:pt x="2908" y="618"/>
                </a:lnTo>
                <a:lnTo>
                  <a:pt x="2910" y="638"/>
                </a:lnTo>
                <a:lnTo>
                  <a:pt x="2910" y="656"/>
                </a:lnTo>
                <a:lnTo>
                  <a:pt x="2910" y="656"/>
                </a:lnTo>
                <a:lnTo>
                  <a:pt x="2902" y="656"/>
                </a:lnTo>
                <a:lnTo>
                  <a:pt x="2896" y="658"/>
                </a:lnTo>
                <a:lnTo>
                  <a:pt x="2890" y="660"/>
                </a:lnTo>
                <a:lnTo>
                  <a:pt x="2888" y="660"/>
                </a:lnTo>
                <a:lnTo>
                  <a:pt x="2884" y="658"/>
                </a:lnTo>
                <a:lnTo>
                  <a:pt x="2884" y="658"/>
                </a:lnTo>
                <a:lnTo>
                  <a:pt x="2880" y="660"/>
                </a:lnTo>
                <a:lnTo>
                  <a:pt x="2880" y="664"/>
                </a:lnTo>
                <a:lnTo>
                  <a:pt x="2878" y="670"/>
                </a:lnTo>
                <a:lnTo>
                  <a:pt x="2876" y="672"/>
                </a:lnTo>
                <a:lnTo>
                  <a:pt x="2876" y="672"/>
                </a:lnTo>
                <a:lnTo>
                  <a:pt x="2868" y="672"/>
                </a:lnTo>
                <a:lnTo>
                  <a:pt x="2864" y="674"/>
                </a:lnTo>
                <a:lnTo>
                  <a:pt x="2862" y="676"/>
                </a:lnTo>
                <a:lnTo>
                  <a:pt x="2862" y="676"/>
                </a:lnTo>
                <a:lnTo>
                  <a:pt x="2868" y="682"/>
                </a:lnTo>
                <a:lnTo>
                  <a:pt x="2876" y="688"/>
                </a:lnTo>
                <a:lnTo>
                  <a:pt x="2894" y="694"/>
                </a:lnTo>
                <a:lnTo>
                  <a:pt x="2910" y="702"/>
                </a:lnTo>
                <a:lnTo>
                  <a:pt x="2916" y="706"/>
                </a:lnTo>
                <a:lnTo>
                  <a:pt x="2922" y="714"/>
                </a:lnTo>
                <a:lnTo>
                  <a:pt x="2922" y="714"/>
                </a:lnTo>
                <a:lnTo>
                  <a:pt x="2924" y="752"/>
                </a:lnTo>
                <a:lnTo>
                  <a:pt x="2930" y="790"/>
                </a:lnTo>
                <a:lnTo>
                  <a:pt x="2934" y="830"/>
                </a:lnTo>
                <a:lnTo>
                  <a:pt x="2938" y="872"/>
                </a:lnTo>
                <a:lnTo>
                  <a:pt x="2938" y="872"/>
                </a:lnTo>
                <a:lnTo>
                  <a:pt x="2700" y="874"/>
                </a:lnTo>
                <a:lnTo>
                  <a:pt x="2452" y="874"/>
                </a:lnTo>
                <a:lnTo>
                  <a:pt x="2452" y="874"/>
                </a:lnTo>
                <a:lnTo>
                  <a:pt x="2448" y="852"/>
                </a:lnTo>
                <a:lnTo>
                  <a:pt x="2448" y="830"/>
                </a:lnTo>
                <a:lnTo>
                  <a:pt x="2448" y="806"/>
                </a:lnTo>
                <a:lnTo>
                  <a:pt x="2446" y="786"/>
                </a:lnTo>
                <a:lnTo>
                  <a:pt x="2446" y="786"/>
                </a:lnTo>
                <a:lnTo>
                  <a:pt x="2456" y="782"/>
                </a:lnTo>
                <a:lnTo>
                  <a:pt x="2464" y="776"/>
                </a:lnTo>
                <a:lnTo>
                  <a:pt x="2464" y="776"/>
                </a:lnTo>
                <a:lnTo>
                  <a:pt x="2462" y="774"/>
                </a:lnTo>
                <a:lnTo>
                  <a:pt x="2460" y="776"/>
                </a:lnTo>
                <a:lnTo>
                  <a:pt x="2458" y="776"/>
                </a:lnTo>
                <a:lnTo>
                  <a:pt x="2456" y="774"/>
                </a:lnTo>
                <a:lnTo>
                  <a:pt x="2456" y="774"/>
                </a:lnTo>
                <a:lnTo>
                  <a:pt x="2458" y="768"/>
                </a:lnTo>
                <a:lnTo>
                  <a:pt x="2458" y="764"/>
                </a:lnTo>
                <a:lnTo>
                  <a:pt x="2458" y="758"/>
                </a:lnTo>
                <a:lnTo>
                  <a:pt x="2460" y="754"/>
                </a:lnTo>
                <a:lnTo>
                  <a:pt x="2460" y="754"/>
                </a:lnTo>
                <a:lnTo>
                  <a:pt x="2462" y="756"/>
                </a:lnTo>
                <a:lnTo>
                  <a:pt x="2464" y="758"/>
                </a:lnTo>
                <a:lnTo>
                  <a:pt x="2466" y="758"/>
                </a:lnTo>
                <a:lnTo>
                  <a:pt x="2466" y="758"/>
                </a:lnTo>
                <a:lnTo>
                  <a:pt x="2466" y="754"/>
                </a:lnTo>
                <a:lnTo>
                  <a:pt x="2468" y="750"/>
                </a:lnTo>
                <a:lnTo>
                  <a:pt x="2468" y="748"/>
                </a:lnTo>
                <a:lnTo>
                  <a:pt x="2468" y="748"/>
                </a:lnTo>
                <a:lnTo>
                  <a:pt x="2466" y="746"/>
                </a:lnTo>
                <a:lnTo>
                  <a:pt x="2466" y="746"/>
                </a:lnTo>
                <a:lnTo>
                  <a:pt x="2464" y="746"/>
                </a:lnTo>
                <a:lnTo>
                  <a:pt x="2464" y="746"/>
                </a:lnTo>
                <a:lnTo>
                  <a:pt x="2464" y="744"/>
                </a:lnTo>
                <a:lnTo>
                  <a:pt x="2466" y="746"/>
                </a:lnTo>
                <a:lnTo>
                  <a:pt x="2466" y="746"/>
                </a:lnTo>
                <a:lnTo>
                  <a:pt x="2468" y="744"/>
                </a:lnTo>
                <a:lnTo>
                  <a:pt x="2468" y="744"/>
                </a:lnTo>
                <a:lnTo>
                  <a:pt x="2468" y="740"/>
                </a:lnTo>
                <a:lnTo>
                  <a:pt x="2466" y="736"/>
                </a:lnTo>
                <a:lnTo>
                  <a:pt x="2462" y="726"/>
                </a:lnTo>
                <a:lnTo>
                  <a:pt x="2462" y="726"/>
                </a:lnTo>
                <a:lnTo>
                  <a:pt x="2462" y="724"/>
                </a:lnTo>
                <a:lnTo>
                  <a:pt x="2466" y="722"/>
                </a:lnTo>
                <a:lnTo>
                  <a:pt x="2468" y="722"/>
                </a:lnTo>
                <a:lnTo>
                  <a:pt x="2468" y="718"/>
                </a:lnTo>
                <a:lnTo>
                  <a:pt x="2468" y="718"/>
                </a:lnTo>
                <a:lnTo>
                  <a:pt x="2464" y="716"/>
                </a:lnTo>
                <a:lnTo>
                  <a:pt x="2458" y="714"/>
                </a:lnTo>
                <a:lnTo>
                  <a:pt x="2450" y="714"/>
                </a:lnTo>
                <a:lnTo>
                  <a:pt x="2446" y="714"/>
                </a:lnTo>
                <a:lnTo>
                  <a:pt x="2446" y="714"/>
                </a:lnTo>
                <a:lnTo>
                  <a:pt x="2446" y="704"/>
                </a:lnTo>
                <a:lnTo>
                  <a:pt x="2448" y="700"/>
                </a:lnTo>
                <a:lnTo>
                  <a:pt x="2448" y="694"/>
                </a:lnTo>
                <a:lnTo>
                  <a:pt x="2448" y="688"/>
                </a:lnTo>
                <a:lnTo>
                  <a:pt x="2448" y="688"/>
                </a:lnTo>
                <a:lnTo>
                  <a:pt x="2452" y="688"/>
                </a:lnTo>
                <a:lnTo>
                  <a:pt x="2452" y="686"/>
                </a:lnTo>
                <a:lnTo>
                  <a:pt x="2454" y="684"/>
                </a:lnTo>
                <a:lnTo>
                  <a:pt x="2456" y="682"/>
                </a:lnTo>
                <a:lnTo>
                  <a:pt x="2456" y="682"/>
                </a:lnTo>
                <a:lnTo>
                  <a:pt x="2454" y="678"/>
                </a:lnTo>
                <a:lnTo>
                  <a:pt x="2452" y="674"/>
                </a:lnTo>
                <a:lnTo>
                  <a:pt x="2452" y="664"/>
                </a:lnTo>
                <a:lnTo>
                  <a:pt x="2454" y="654"/>
                </a:lnTo>
                <a:lnTo>
                  <a:pt x="2458" y="646"/>
                </a:lnTo>
                <a:lnTo>
                  <a:pt x="2458" y="646"/>
                </a:lnTo>
                <a:lnTo>
                  <a:pt x="2456" y="640"/>
                </a:lnTo>
                <a:lnTo>
                  <a:pt x="2454" y="636"/>
                </a:lnTo>
                <a:lnTo>
                  <a:pt x="2450" y="632"/>
                </a:lnTo>
                <a:lnTo>
                  <a:pt x="2448" y="626"/>
                </a:lnTo>
                <a:lnTo>
                  <a:pt x="2448" y="626"/>
                </a:lnTo>
                <a:lnTo>
                  <a:pt x="2436" y="626"/>
                </a:lnTo>
                <a:lnTo>
                  <a:pt x="2422" y="626"/>
                </a:lnTo>
                <a:lnTo>
                  <a:pt x="2398" y="626"/>
                </a:lnTo>
                <a:lnTo>
                  <a:pt x="2372" y="630"/>
                </a:lnTo>
                <a:lnTo>
                  <a:pt x="2346" y="630"/>
                </a:lnTo>
                <a:lnTo>
                  <a:pt x="2346" y="630"/>
                </a:lnTo>
                <a:lnTo>
                  <a:pt x="2344" y="632"/>
                </a:lnTo>
                <a:lnTo>
                  <a:pt x="2342" y="636"/>
                </a:lnTo>
                <a:lnTo>
                  <a:pt x="2340" y="642"/>
                </a:lnTo>
                <a:lnTo>
                  <a:pt x="2340" y="642"/>
                </a:lnTo>
                <a:lnTo>
                  <a:pt x="2336" y="640"/>
                </a:lnTo>
                <a:lnTo>
                  <a:pt x="2334" y="636"/>
                </a:lnTo>
                <a:lnTo>
                  <a:pt x="2334" y="632"/>
                </a:lnTo>
                <a:lnTo>
                  <a:pt x="2332" y="628"/>
                </a:lnTo>
                <a:lnTo>
                  <a:pt x="2332" y="628"/>
                </a:lnTo>
                <a:lnTo>
                  <a:pt x="2308" y="628"/>
                </a:lnTo>
                <a:lnTo>
                  <a:pt x="2298" y="626"/>
                </a:lnTo>
                <a:lnTo>
                  <a:pt x="2288" y="622"/>
                </a:lnTo>
                <a:lnTo>
                  <a:pt x="2288" y="622"/>
                </a:lnTo>
                <a:lnTo>
                  <a:pt x="2284" y="626"/>
                </a:lnTo>
                <a:lnTo>
                  <a:pt x="2280" y="628"/>
                </a:lnTo>
                <a:lnTo>
                  <a:pt x="2280" y="628"/>
                </a:lnTo>
                <a:lnTo>
                  <a:pt x="2266" y="628"/>
                </a:lnTo>
                <a:lnTo>
                  <a:pt x="2260" y="628"/>
                </a:lnTo>
                <a:lnTo>
                  <a:pt x="2256" y="630"/>
                </a:lnTo>
                <a:lnTo>
                  <a:pt x="2252" y="636"/>
                </a:lnTo>
                <a:lnTo>
                  <a:pt x="2250" y="644"/>
                </a:lnTo>
                <a:lnTo>
                  <a:pt x="2250" y="666"/>
                </a:lnTo>
                <a:lnTo>
                  <a:pt x="2250" y="676"/>
                </a:lnTo>
                <a:lnTo>
                  <a:pt x="2248" y="684"/>
                </a:lnTo>
                <a:lnTo>
                  <a:pt x="2248" y="684"/>
                </a:lnTo>
                <a:lnTo>
                  <a:pt x="2252" y="688"/>
                </a:lnTo>
                <a:lnTo>
                  <a:pt x="2254" y="690"/>
                </a:lnTo>
                <a:lnTo>
                  <a:pt x="2256" y="690"/>
                </a:lnTo>
                <a:lnTo>
                  <a:pt x="2256" y="690"/>
                </a:lnTo>
                <a:lnTo>
                  <a:pt x="2252" y="696"/>
                </a:lnTo>
                <a:lnTo>
                  <a:pt x="2246" y="702"/>
                </a:lnTo>
                <a:lnTo>
                  <a:pt x="2242" y="708"/>
                </a:lnTo>
                <a:lnTo>
                  <a:pt x="2238" y="716"/>
                </a:lnTo>
                <a:lnTo>
                  <a:pt x="2238" y="716"/>
                </a:lnTo>
                <a:lnTo>
                  <a:pt x="2232" y="714"/>
                </a:lnTo>
                <a:lnTo>
                  <a:pt x="2226" y="716"/>
                </a:lnTo>
                <a:lnTo>
                  <a:pt x="2214" y="718"/>
                </a:lnTo>
                <a:lnTo>
                  <a:pt x="2214" y="718"/>
                </a:lnTo>
                <a:lnTo>
                  <a:pt x="2214" y="722"/>
                </a:lnTo>
                <a:lnTo>
                  <a:pt x="2218" y="724"/>
                </a:lnTo>
                <a:lnTo>
                  <a:pt x="2220" y="726"/>
                </a:lnTo>
                <a:lnTo>
                  <a:pt x="2226" y="726"/>
                </a:lnTo>
                <a:lnTo>
                  <a:pt x="2226" y="726"/>
                </a:lnTo>
                <a:lnTo>
                  <a:pt x="2218" y="730"/>
                </a:lnTo>
                <a:lnTo>
                  <a:pt x="2216" y="734"/>
                </a:lnTo>
                <a:lnTo>
                  <a:pt x="2214" y="738"/>
                </a:lnTo>
                <a:lnTo>
                  <a:pt x="2214" y="738"/>
                </a:lnTo>
                <a:lnTo>
                  <a:pt x="2220" y="742"/>
                </a:lnTo>
                <a:lnTo>
                  <a:pt x="2220" y="742"/>
                </a:lnTo>
                <a:lnTo>
                  <a:pt x="2218" y="754"/>
                </a:lnTo>
                <a:lnTo>
                  <a:pt x="2220" y="770"/>
                </a:lnTo>
                <a:lnTo>
                  <a:pt x="2224" y="776"/>
                </a:lnTo>
                <a:lnTo>
                  <a:pt x="2228" y="782"/>
                </a:lnTo>
                <a:lnTo>
                  <a:pt x="2234" y="788"/>
                </a:lnTo>
                <a:lnTo>
                  <a:pt x="2240" y="790"/>
                </a:lnTo>
                <a:lnTo>
                  <a:pt x="2240" y="790"/>
                </a:lnTo>
                <a:lnTo>
                  <a:pt x="2240" y="798"/>
                </a:lnTo>
                <a:lnTo>
                  <a:pt x="2238" y="806"/>
                </a:lnTo>
                <a:lnTo>
                  <a:pt x="2240" y="826"/>
                </a:lnTo>
                <a:lnTo>
                  <a:pt x="2240" y="850"/>
                </a:lnTo>
                <a:lnTo>
                  <a:pt x="2240" y="872"/>
                </a:lnTo>
                <a:lnTo>
                  <a:pt x="2240" y="872"/>
                </a:lnTo>
                <a:lnTo>
                  <a:pt x="2162" y="876"/>
                </a:lnTo>
                <a:lnTo>
                  <a:pt x="2076" y="880"/>
                </a:lnTo>
                <a:lnTo>
                  <a:pt x="1988" y="880"/>
                </a:lnTo>
                <a:lnTo>
                  <a:pt x="1902" y="878"/>
                </a:lnTo>
                <a:lnTo>
                  <a:pt x="1902" y="878"/>
                </a:lnTo>
                <a:lnTo>
                  <a:pt x="1890" y="882"/>
                </a:lnTo>
                <a:lnTo>
                  <a:pt x="1876" y="884"/>
                </a:lnTo>
                <a:lnTo>
                  <a:pt x="1864" y="884"/>
                </a:lnTo>
                <a:lnTo>
                  <a:pt x="1854" y="882"/>
                </a:lnTo>
                <a:lnTo>
                  <a:pt x="1854" y="882"/>
                </a:lnTo>
                <a:lnTo>
                  <a:pt x="1854" y="880"/>
                </a:lnTo>
                <a:lnTo>
                  <a:pt x="1856" y="874"/>
                </a:lnTo>
                <a:lnTo>
                  <a:pt x="1854" y="864"/>
                </a:lnTo>
                <a:lnTo>
                  <a:pt x="1854" y="864"/>
                </a:lnTo>
                <a:lnTo>
                  <a:pt x="1860" y="864"/>
                </a:lnTo>
                <a:lnTo>
                  <a:pt x="1862" y="860"/>
                </a:lnTo>
                <a:lnTo>
                  <a:pt x="1862" y="856"/>
                </a:lnTo>
                <a:lnTo>
                  <a:pt x="1862" y="852"/>
                </a:lnTo>
                <a:lnTo>
                  <a:pt x="1862" y="852"/>
                </a:lnTo>
                <a:lnTo>
                  <a:pt x="1860" y="850"/>
                </a:lnTo>
                <a:lnTo>
                  <a:pt x="1858" y="850"/>
                </a:lnTo>
                <a:lnTo>
                  <a:pt x="1854" y="850"/>
                </a:lnTo>
                <a:lnTo>
                  <a:pt x="1852" y="850"/>
                </a:lnTo>
                <a:lnTo>
                  <a:pt x="1852" y="850"/>
                </a:lnTo>
                <a:lnTo>
                  <a:pt x="1850" y="846"/>
                </a:lnTo>
                <a:lnTo>
                  <a:pt x="1852" y="844"/>
                </a:lnTo>
                <a:lnTo>
                  <a:pt x="1854" y="844"/>
                </a:lnTo>
                <a:lnTo>
                  <a:pt x="1854" y="842"/>
                </a:lnTo>
                <a:lnTo>
                  <a:pt x="1854" y="842"/>
                </a:lnTo>
                <a:lnTo>
                  <a:pt x="1852" y="834"/>
                </a:lnTo>
                <a:lnTo>
                  <a:pt x="1852" y="834"/>
                </a:lnTo>
                <a:lnTo>
                  <a:pt x="1842" y="834"/>
                </a:lnTo>
                <a:lnTo>
                  <a:pt x="1836" y="834"/>
                </a:lnTo>
                <a:lnTo>
                  <a:pt x="1822" y="832"/>
                </a:lnTo>
                <a:lnTo>
                  <a:pt x="1810" y="828"/>
                </a:lnTo>
                <a:lnTo>
                  <a:pt x="1804" y="828"/>
                </a:lnTo>
                <a:lnTo>
                  <a:pt x="1798" y="828"/>
                </a:lnTo>
                <a:lnTo>
                  <a:pt x="1798" y="828"/>
                </a:lnTo>
                <a:lnTo>
                  <a:pt x="1796" y="822"/>
                </a:lnTo>
                <a:lnTo>
                  <a:pt x="1794" y="820"/>
                </a:lnTo>
                <a:lnTo>
                  <a:pt x="1790" y="818"/>
                </a:lnTo>
                <a:lnTo>
                  <a:pt x="1790" y="818"/>
                </a:lnTo>
                <a:lnTo>
                  <a:pt x="1792" y="812"/>
                </a:lnTo>
                <a:lnTo>
                  <a:pt x="1792" y="804"/>
                </a:lnTo>
                <a:lnTo>
                  <a:pt x="1794" y="798"/>
                </a:lnTo>
                <a:lnTo>
                  <a:pt x="1796" y="796"/>
                </a:lnTo>
                <a:lnTo>
                  <a:pt x="1800" y="794"/>
                </a:lnTo>
                <a:lnTo>
                  <a:pt x="1800" y="794"/>
                </a:lnTo>
                <a:lnTo>
                  <a:pt x="1808" y="748"/>
                </a:lnTo>
                <a:lnTo>
                  <a:pt x="1820" y="704"/>
                </a:lnTo>
                <a:lnTo>
                  <a:pt x="1846" y="616"/>
                </a:lnTo>
                <a:lnTo>
                  <a:pt x="1846" y="616"/>
                </a:lnTo>
                <a:lnTo>
                  <a:pt x="1868" y="530"/>
                </a:lnTo>
                <a:lnTo>
                  <a:pt x="1888" y="442"/>
                </a:lnTo>
                <a:lnTo>
                  <a:pt x="1910" y="358"/>
                </a:lnTo>
                <a:lnTo>
                  <a:pt x="1932" y="276"/>
                </a:lnTo>
                <a:lnTo>
                  <a:pt x="1932" y="276"/>
                </a:lnTo>
                <a:lnTo>
                  <a:pt x="1936" y="276"/>
                </a:lnTo>
                <a:lnTo>
                  <a:pt x="1938" y="282"/>
                </a:lnTo>
                <a:lnTo>
                  <a:pt x="1938" y="282"/>
                </a:lnTo>
                <a:lnTo>
                  <a:pt x="1942" y="280"/>
                </a:lnTo>
                <a:lnTo>
                  <a:pt x="1944" y="276"/>
                </a:lnTo>
                <a:lnTo>
                  <a:pt x="1946" y="270"/>
                </a:lnTo>
                <a:lnTo>
                  <a:pt x="1944" y="266"/>
                </a:lnTo>
                <a:lnTo>
                  <a:pt x="1944" y="266"/>
                </a:lnTo>
                <a:lnTo>
                  <a:pt x="1940" y="266"/>
                </a:lnTo>
                <a:lnTo>
                  <a:pt x="1938" y="268"/>
                </a:lnTo>
                <a:lnTo>
                  <a:pt x="1936" y="270"/>
                </a:lnTo>
                <a:lnTo>
                  <a:pt x="1934" y="268"/>
                </a:lnTo>
                <a:lnTo>
                  <a:pt x="1934" y="268"/>
                </a:lnTo>
                <a:lnTo>
                  <a:pt x="1936" y="258"/>
                </a:lnTo>
                <a:lnTo>
                  <a:pt x="1938" y="254"/>
                </a:lnTo>
                <a:lnTo>
                  <a:pt x="1938" y="248"/>
                </a:lnTo>
                <a:lnTo>
                  <a:pt x="1938" y="248"/>
                </a:lnTo>
                <a:lnTo>
                  <a:pt x="1946" y="248"/>
                </a:lnTo>
                <a:lnTo>
                  <a:pt x="1946" y="248"/>
                </a:lnTo>
                <a:lnTo>
                  <a:pt x="1942" y="238"/>
                </a:lnTo>
                <a:lnTo>
                  <a:pt x="1942" y="226"/>
                </a:lnTo>
                <a:lnTo>
                  <a:pt x="1942" y="226"/>
                </a:lnTo>
                <a:lnTo>
                  <a:pt x="1938" y="226"/>
                </a:lnTo>
                <a:lnTo>
                  <a:pt x="1936" y="224"/>
                </a:lnTo>
                <a:lnTo>
                  <a:pt x="1936" y="224"/>
                </a:lnTo>
                <a:lnTo>
                  <a:pt x="1928" y="234"/>
                </a:lnTo>
                <a:lnTo>
                  <a:pt x="1924" y="238"/>
                </a:lnTo>
                <a:lnTo>
                  <a:pt x="1918" y="242"/>
                </a:lnTo>
                <a:lnTo>
                  <a:pt x="1918" y="242"/>
                </a:lnTo>
                <a:lnTo>
                  <a:pt x="1920" y="244"/>
                </a:lnTo>
                <a:lnTo>
                  <a:pt x="1922" y="246"/>
                </a:lnTo>
                <a:lnTo>
                  <a:pt x="1924" y="246"/>
                </a:lnTo>
                <a:lnTo>
                  <a:pt x="1926" y="246"/>
                </a:lnTo>
                <a:lnTo>
                  <a:pt x="1926" y="246"/>
                </a:lnTo>
                <a:lnTo>
                  <a:pt x="1918" y="248"/>
                </a:lnTo>
                <a:lnTo>
                  <a:pt x="1912" y="250"/>
                </a:lnTo>
                <a:lnTo>
                  <a:pt x="1908" y="252"/>
                </a:lnTo>
                <a:lnTo>
                  <a:pt x="1906" y="254"/>
                </a:lnTo>
                <a:lnTo>
                  <a:pt x="1904" y="258"/>
                </a:lnTo>
                <a:lnTo>
                  <a:pt x="1904" y="264"/>
                </a:lnTo>
                <a:lnTo>
                  <a:pt x="1904" y="264"/>
                </a:lnTo>
                <a:lnTo>
                  <a:pt x="1912" y="264"/>
                </a:lnTo>
                <a:lnTo>
                  <a:pt x="1916" y="260"/>
                </a:lnTo>
                <a:lnTo>
                  <a:pt x="1920" y="252"/>
                </a:lnTo>
                <a:lnTo>
                  <a:pt x="1920" y="252"/>
                </a:lnTo>
                <a:lnTo>
                  <a:pt x="1922" y="260"/>
                </a:lnTo>
                <a:lnTo>
                  <a:pt x="1920" y="270"/>
                </a:lnTo>
                <a:lnTo>
                  <a:pt x="1918" y="288"/>
                </a:lnTo>
                <a:lnTo>
                  <a:pt x="1908" y="322"/>
                </a:lnTo>
                <a:lnTo>
                  <a:pt x="1908" y="322"/>
                </a:lnTo>
                <a:lnTo>
                  <a:pt x="1898" y="360"/>
                </a:lnTo>
                <a:lnTo>
                  <a:pt x="1884" y="400"/>
                </a:lnTo>
                <a:lnTo>
                  <a:pt x="1884" y="400"/>
                </a:lnTo>
                <a:lnTo>
                  <a:pt x="1872" y="450"/>
                </a:lnTo>
                <a:lnTo>
                  <a:pt x="1862" y="490"/>
                </a:lnTo>
                <a:lnTo>
                  <a:pt x="1850" y="530"/>
                </a:lnTo>
                <a:lnTo>
                  <a:pt x="1840" y="580"/>
                </a:lnTo>
                <a:lnTo>
                  <a:pt x="1840" y="580"/>
                </a:lnTo>
                <a:lnTo>
                  <a:pt x="1828" y="616"/>
                </a:lnTo>
                <a:lnTo>
                  <a:pt x="1818" y="656"/>
                </a:lnTo>
                <a:lnTo>
                  <a:pt x="1806" y="698"/>
                </a:lnTo>
                <a:lnTo>
                  <a:pt x="1796" y="732"/>
                </a:lnTo>
                <a:lnTo>
                  <a:pt x="1796" y="732"/>
                </a:lnTo>
                <a:lnTo>
                  <a:pt x="1782" y="732"/>
                </a:lnTo>
                <a:lnTo>
                  <a:pt x="1782" y="732"/>
                </a:lnTo>
                <a:lnTo>
                  <a:pt x="1778" y="724"/>
                </a:lnTo>
                <a:lnTo>
                  <a:pt x="1778" y="720"/>
                </a:lnTo>
                <a:lnTo>
                  <a:pt x="1780" y="716"/>
                </a:lnTo>
                <a:lnTo>
                  <a:pt x="1780" y="716"/>
                </a:lnTo>
                <a:lnTo>
                  <a:pt x="1778" y="714"/>
                </a:lnTo>
                <a:lnTo>
                  <a:pt x="1776" y="714"/>
                </a:lnTo>
                <a:lnTo>
                  <a:pt x="1776" y="714"/>
                </a:lnTo>
                <a:lnTo>
                  <a:pt x="1776" y="650"/>
                </a:lnTo>
                <a:lnTo>
                  <a:pt x="1774" y="588"/>
                </a:lnTo>
                <a:lnTo>
                  <a:pt x="1768" y="476"/>
                </a:lnTo>
                <a:lnTo>
                  <a:pt x="1768" y="476"/>
                </a:lnTo>
                <a:lnTo>
                  <a:pt x="1770" y="470"/>
                </a:lnTo>
                <a:lnTo>
                  <a:pt x="1770" y="466"/>
                </a:lnTo>
                <a:lnTo>
                  <a:pt x="1772" y="462"/>
                </a:lnTo>
                <a:lnTo>
                  <a:pt x="1770" y="456"/>
                </a:lnTo>
                <a:lnTo>
                  <a:pt x="1770" y="456"/>
                </a:lnTo>
                <a:lnTo>
                  <a:pt x="1768" y="454"/>
                </a:lnTo>
                <a:lnTo>
                  <a:pt x="1768" y="454"/>
                </a:lnTo>
                <a:lnTo>
                  <a:pt x="1770" y="450"/>
                </a:lnTo>
                <a:lnTo>
                  <a:pt x="1770" y="450"/>
                </a:lnTo>
                <a:lnTo>
                  <a:pt x="1768" y="448"/>
                </a:lnTo>
                <a:lnTo>
                  <a:pt x="1764" y="446"/>
                </a:lnTo>
                <a:lnTo>
                  <a:pt x="1756" y="446"/>
                </a:lnTo>
                <a:lnTo>
                  <a:pt x="1756" y="446"/>
                </a:lnTo>
                <a:lnTo>
                  <a:pt x="1754" y="450"/>
                </a:lnTo>
                <a:lnTo>
                  <a:pt x="1752" y="456"/>
                </a:lnTo>
                <a:lnTo>
                  <a:pt x="1748" y="458"/>
                </a:lnTo>
                <a:lnTo>
                  <a:pt x="1740" y="456"/>
                </a:lnTo>
                <a:lnTo>
                  <a:pt x="1740" y="456"/>
                </a:lnTo>
                <a:lnTo>
                  <a:pt x="1740" y="446"/>
                </a:lnTo>
                <a:lnTo>
                  <a:pt x="1740" y="438"/>
                </a:lnTo>
                <a:lnTo>
                  <a:pt x="1744" y="426"/>
                </a:lnTo>
                <a:lnTo>
                  <a:pt x="1744" y="426"/>
                </a:lnTo>
                <a:lnTo>
                  <a:pt x="1740" y="428"/>
                </a:lnTo>
                <a:lnTo>
                  <a:pt x="1738" y="432"/>
                </a:lnTo>
                <a:lnTo>
                  <a:pt x="1736" y="438"/>
                </a:lnTo>
                <a:lnTo>
                  <a:pt x="1734" y="458"/>
                </a:lnTo>
                <a:lnTo>
                  <a:pt x="1734" y="458"/>
                </a:lnTo>
                <a:lnTo>
                  <a:pt x="1726" y="462"/>
                </a:lnTo>
                <a:lnTo>
                  <a:pt x="1716" y="462"/>
                </a:lnTo>
                <a:lnTo>
                  <a:pt x="1716" y="462"/>
                </a:lnTo>
                <a:lnTo>
                  <a:pt x="1714" y="468"/>
                </a:lnTo>
                <a:lnTo>
                  <a:pt x="1714" y="474"/>
                </a:lnTo>
                <a:lnTo>
                  <a:pt x="1714" y="480"/>
                </a:lnTo>
                <a:lnTo>
                  <a:pt x="1716" y="488"/>
                </a:lnTo>
                <a:lnTo>
                  <a:pt x="1716" y="488"/>
                </a:lnTo>
                <a:lnTo>
                  <a:pt x="1720" y="486"/>
                </a:lnTo>
                <a:lnTo>
                  <a:pt x="1724" y="488"/>
                </a:lnTo>
                <a:lnTo>
                  <a:pt x="1728" y="490"/>
                </a:lnTo>
                <a:lnTo>
                  <a:pt x="1734" y="490"/>
                </a:lnTo>
                <a:lnTo>
                  <a:pt x="1734" y="490"/>
                </a:lnTo>
                <a:lnTo>
                  <a:pt x="1738" y="502"/>
                </a:lnTo>
                <a:lnTo>
                  <a:pt x="1740" y="516"/>
                </a:lnTo>
                <a:lnTo>
                  <a:pt x="1740" y="552"/>
                </a:lnTo>
                <a:lnTo>
                  <a:pt x="1740" y="622"/>
                </a:lnTo>
                <a:lnTo>
                  <a:pt x="1740" y="622"/>
                </a:lnTo>
                <a:lnTo>
                  <a:pt x="1738" y="660"/>
                </a:lnTo>
                <a:lnTo>
                  <a:pt x="1736" y="696"/>
                </a:lnTo>
                <a:lnTo>
                  <a:pt x="1736" y="696"/>
                </a:lnTo>
                <a:lnTo>
                  <a:pt x="1738" y="698"/>
                </a:lnTo>
                <a:lnTo>
                  <a:pt x="1740" y="698"/>
                </a:lnTo>
                <a:lnTo>
                  <a:pt x="1740" y="698"/>
                </a:lnTo>
                <a:lnTo>
                  <a:pt x="1738" y="702"/>
                </a:lnTo>
                <a:lnTo>
                  <a:pt x="1736" y="706"/>
                </a:lnTo>
                <a:lnTo>
                  <a:pt x="1736" y="716"/>
                </a:lnTo>
                <a:lnTo>
                  <a:pt x="1738" y="724"/>
                </a:lnTo>
                <a:lnTo>
                  <a:pt x="1736" y="728"/>
                </a:lnTo>
                <a:lnTo>
                  <a:pt x="1734" y="730"/>
                </a:lnTo>
                <a:lnTo>
                  <a:pt x="1734" y="730"/>
                </a:lnTo>
                <a:lnTo>
                  <a:pt x="1736" y="732"/>
                </a:lnTo>
                <a:lnTo>
                  <a:pt x="1738" y="734"/>
                </a:lnTo>
                <a:lnTo>
                  <a:pt x="1738" y="736"/>
                </a:lnTo>
                <a:lnTo>
                  <a:pt x="1738" y="736"/>
                </a:lnTo>
                <a:lnTo>
                  <a:pt x="1700" y="738"/>
                </a:lnTo>
                <a:lnTo>
                  <a:pt x="1666" y="740"/>
                </a:lnTo>
                <a:lnTo>
                  <a:pt x="1584" y="738"/>
                </a:lnTo>
                <a:lnTo>
                  <a:pt x="1584" y="738"/>
                </a:lnTo>
                <a:lnTo>
                  <a:pt x="1588" y="710"/>
                </a:lnTo>
                <a:lnTo>
                  <a:pt x="1592" y="676"/>
                </a:lnTo>
                <a:lnTo>
                  <a:pt x="1592" y="676"/>
                </a:lnTo>
                <a:lnTo>
                  <a:pt x="1594" y="676"/>
                </a:lnTo>
                <a:lnTo>
                  <a:pt x="1598" y="674"/>
                </a:lnTo>
                <a:lnTo>
                  <a:pt x="1598" y="674"/>
                </a:lnTo>
                <a:lnTo>
                  <a:pt x="1602" y="620"/>
                </a:lnTo>
                <a:lnTo>
                  <a:pt x="1610" y="566"/>
                </a:lnTo>
                <a:lnTo>
                  <a:pt x="1628" y="474"/>
                </a:lnTo>
                <a:lnTo>
                  <a:pt x="1628" y="474"/>
                </a:lnTo>
                <a:lnTo>
                  <a:pt x="1640" y="378"/>
                </a:lnTo>
                <a:lnTo>
                  <a:pt x="1656" y="292"/>
                </a:lnTo>
                <a:lnTo>
                  <a:pt x="1656" y="292"/>
                </a:lnTo>
                <a:lnTo>
                  <a:pt x="1662" y="294"/>
                </a:lnTo>
                <a:lnTo>
                  <a:pt x="1668" y="292"/>
                </a:lnTo>
                <a:lnTo>
                  <a:pt x="1668" y="292"/>
                </a:lnTo>
                <a:lnTo>
                  <a:pt x="1664" y="262"/>
                </a:lnTo>
                <a:lnTo>
                  <a:pt x="1662" y="250"/>
                </a:lnTo>
                <a:lnTo>
                  <a:pt x="1658" y="238"/>
                </a:lnTo>
                <a:lnTo>
                  <a:pt x="1658" y="238"/>
                </a:lnTo>
                <a:lnTo>
                  <a:pt x="1644" y="254"/>
                </a:lnTo>
                <a:lnTo>
                  <a:pt x="1638" y="262"/>
                </a:lnTo>
                <a:lnTo>
                  <a:pt x="1634" y="274"/>
                </a:lnTo>
                <a:lnTo>
                  <a:pt x="1634" y="274"/>
                </a:lnTo>
                <a:lnTo>
                  <a:pt x="1638" y="276"/>
                </a:lnTo>
                <a:lnTo>
                  <a:pt x="1644" y="278"/>
                </a:lnTo>
                <a:lnTo>
                  <a:pt x="1644" y="278"/>
                </a:lnTo>
                <a:lnTo>
                  <a:pt x="1636" y="338"/>
                </a:lnTo>
                <a:lnTo>
                  <a:pt x="1626" y="394"/>
                </a:lnTo>
                <a:lnTo>
                  <a:pt x="1616" y="446"/>
                </a:lnTo>
                <a:lnTo>
                  <a:pt x="1608" y="496"/>
                </a:lnTo>
                <a:lnTo>
                  <a:pt x="1608" y="496"/>
                </a:lnTo>
                <a:lnTo>
                  <a:pt x="1598" y="554"/>
                </a:lnTo>
                <a:lnTo>
                  <a:pt x="1598" y="554"/>
                </a:lnTo>
                <a:lnTo>
                  <a:pt x="1600" y="556"/>
                </a:lnTo>
                <a:lnTo>
                  <a:pt x="1602" y="556"/>
                </a:lnTo>
                <a:lnTo>
                  <a:pt x="1602" y="556"/>
                </a:lnTo>
                <a:lnTo>
                  <a:pt x="1600" y="562"/>
                </a:lnTo>
                <a:lnTo>
                  <a:pt x="1596" y="568"/>
                </a:lnTo>
                <a:lnTo>
                  <a:pt x="1596" y="574"/>
                </a:lnTo>
                <a:lnTo>
                  <a:pt x="1596" y="576"/>
                </a:lnTo>
                <a:lnTo>
                  <a:pt x="1598" y="578"/>
                </a:lnTo>
                <a:lnTo>
                  <a:pt x="1598" y="578"/>
                </a:lnTo>
                <a:lnTo>
                  <a:pt x="1588" y="614"/>
                </a:lnTo>
                <a:lnTo>
                  <a:pt x="1582" y="654"/>
                </a:lnTo>
                <a:lnTo>
                  <a:pt x="1568" y="736"/>
                </a:lnTo>
                <a:lnTo>
                  <a:pt x="1568" y="736"/>
                </a:lnTo>
                <a:lnTo>
                  <a:pt x="1552" y="740"/>
                </a:lnTo>
                <a:lnTo>
                  <a:pt x="1532" y="740"/>
                </a:lnTo>
                <a:lnTo>
                  <a:pt x="1494" y="740"/>
                </a:lnTo>
                <a:lnTo>
                  <a:pt x="1494" y="740"/>
                </a:lnTo>
                <a:lnTo>
                  <a:pt x="1494" y="730"/>
                </a:lnTo>
                <a:lnTo>
                  <a:pt x="1492" y="716"/>
                </a:lnTo>
                <a:lnTo>
                  <a:pt x="1492" y="702"/>
                </a:lnTo>
                <a:lnTo>
                  <a:pt x="1494" y="688"/>
                </a:lnTo>
                <a:lnTo>
                  <a:pt x="1494" y="688"/>
                </a:lnTo>
                <a:lnTo>
                  <a:pt x="1488" y="684"/>
                </a:lnTo>
                <a:lnTo>
                  <a:pt x="1488" y="684"/>
                </a:lnTo>
                <a:lnTo>
                  <a:pt x="1486" y="594"/>
                </a:lnTo>
                <a:lnTo>
                  <a:pt x="1482" y="508"/>
                </a:lnTo>
                <a:lnTo>
                  <a:pt x="1482" y="508"/>
                </a:lnTo>
                <a:lnTo>
                  <a:pt x="1488" y="504"/>
                </a:lnTo>
                <a:lnTo>
                  <a:pt x="1494" y="500"/>
                </a:lnTo>
                <a:lnTo>
                  <a:pt x="1508" y="494"/>
                </a:lnTo>
                <a:lnTo>
                  <a:pt x="1540" y="486"/>
                </a:lnTo>
                <a:lnTo>
                  <a:pt x="1540" y="486"/>
                </a:lnTo>
                <a:lnTo>
                  <a:pt x="1540" y="484"/>
                </a:lnTo>
                <a:lnTo>
                  <a:pt x="1536" y="484"/>
                </a:lnTo>
                <a:lnTo>
                  <a:pt x="1534" y="482"/>
                </a:lnTo>
                <a:lnTo>
                  <a:pt x="1534" y="478"/>
                </a:lnTo>
                <a:lnTo>
                  <a:pt x="1534" y="478"/>
                </a:lnTo>
                <a:lnTo>
                  <a:pt x="1546" y="466"/>
                </a:lnTo>
                <a:lnTo>
                  <a:pt x="1550" y="462"/>
                </a:lnTo>
                <a:lnTo>
                  <a:pt x="1550" y="458"/>
                </a:lnTo>
                <a:lnTo>
                  <a:pt x="1550" y="456"/>
                </a:lnTo>
                <a:lnTo>
                  <a:pt x="1546" y="452"/>
                </a:lnTo>
                <a:lnTo>
                  <a:pt x="1546" y="452"/>
                </a:lnTo>
                <a:lnTo>
                  <a:pt x="1542" y="454"/>
                </a:lnTo>
                <a:lnTo>
                  <a:pt x="1540" y="458"/>
                </a:lnTo>
                <a:lnTo>
                  <a:pt x="1538" y="462"/>
                </a:lnTo>
                <a:lnTo>
                  <a:pt x="1534" y="464"/>
                </a:lnTo>
                <a:lnTo>
                  <a:pt x="1534" y="464"/>
                </a:lnTo>
                <a:lnTo>
                  <a:pt x="1532" y="456"/>
                </a:lnTo>
                <a:lnTo>
                  <a:pt x="1532" y="448"/>
                </a:lnTo>
                <a:lnTo>
                  <a:pt x="1536" y="432"/>
                </a:lnTo>
                <a:lnTo>
                  <a:pt x="1536" y="432"/>
                </a:lnTo>
                <a:lnTo>
                  <a:pt x="1532" y="434"/>
                </a:lnTo>
                <a:lnTo>
                  <a:pt x="1530" y="438"/>
                </a:lnTo>
                <a:lnTo>
                  <a:pt x="1530" y="446"/>
                </a:lnTo>
                <a:lnTo>
                  <a:pt x="1528" y="456"/>
                </a:lnTo>
                <a:lnTo>
                  <a:pt x="1526" y="462"/>
                </a:lnTo>
                <a:lnTo>
                  <a:pt x="1524" y="466"/>
                </a:lnTo>
                <a:lnTo>
                  <a:pt x="1524" y="466"/>
                </a:lnTo>
                <a:lnTo>
                  <a:pt x="1520" y="462"/>
                </a:lnTo>
                <a:lnTo>
                  <a:pt x="1512" y="460"/>
                </a:lnTo>
                <a:lnTo>
                  <a:pt x="1498" y="462"/>
                </a:lnTo>
                <a:lnTo>
                  <a:pt x="1484" y="462"/>
                </a:lnTo>
                <a:lnTo>
                  <a:pt x="1480" y="462"/>
                </a:lnTo>
                <a:lnTo>
                  <a:pt x="1474" y="458"/>
                </a:lnTo>
                <a:lnTo>
                  <a:pt x="1474" y="458"/>
                </a:lnTo>
                <a:lnTo>
                  <a:pt x="1466" y="464"/>
                </a:lnTo>
                <a:lnTo>
                  <a:pt x="1460" y="466"/>
                </a:lnTo>
                <a:lnTo>
                  <a:pt x="1452" y="466"/>
                </a:lnTo>
                <a:lnTo>
                  <a:pt x="1452" y="466"/>
                </a:lnTo>
                <a:lnTo>
                  <a:pt x="1452" y="468"/>
                </a:lnTo>
                <a:lnTo>
                  <a:pt x="1456" y="470"/>
                </a:lnTo>
                <a:lnTo>
                  <a:pt x="1456" y="470"/>
                </a:lnTo>
                <a:lnTo>
                  <a:pt x="1452" y="474"/>
                </a:lnTo>
                <a:lnTo>
                  <a:pt x="1452" y="480"/>
                </a:lnTo>
                <a:lnTo>
                  <a:pt x="1452" y="492"/>
                </a:lnTo>
                <a:lnTo>
                  <a:pt x="1452" y="504"/>
                </a:lnTo>
                <a:lnTo>
                  <a:pt x="1452" y="510"/>
                </a:lnTo>
                <a:lnTo>
                  <a:pt x="1450" y="516"/>
                </a:lnTo>
                <a:lnTo>
                  <a:pt x="1450" y="516"/>
                </a:lnTo>
                <a:lnTo>
                  <a:pt x="1452" y="524"/>
                </a:lnTo>
                <a:lnTo>
                  <a:pt x="1452" y="534"/>
                </a:lnTo>
                <a:lnTo>
                  <a:pt x="1452" y="554"/>
                </a:lnTo>
                <a:lnTo>
                  <a:pt x="1450" y="574"/>
                </a:lnTo>
                <a:lnTo>
                  <a:pt x="1452" y="584"/>
                </a:lnTo>
                <a:lnTo>
                  <a:pt x="1454" y="592"/>
                </a:lnTo>
                <a:lnTo>
                  <a:pt x="1454" y="592"/>
                </a:lnTo>
                <a:lnTo>
                  <a:pt x="1450" y="602"/>
                </a:lnTo>
                <a:lnTo>
                  <a:pt x="1450" y="612"/>
                </a:lnTo>
                <a:lnTo>
                  <a:pt x="1450" y="640"/>
                </a:lnTo>
                <a:lnTo>
                  <a:pt x="1450" y="668"/>
                </a:lnTo>
                <a:lnTo>
                  <a:pt x="1448" y="678"/>
                </a:lnTo>
                <a:lnTo>
                  <a:pt x="1444" y="688"/>
                </a:lnTo>
                <a:lnTo>
                  <a:pt x="1444" y="688"/>
                </a:lnTo>
                <a:lnTo>
                  <a:pt x="1438" y="686"/>
                </a:lnTo>
                <a:lnTo>
                  <a:pt x="1432" y="688"/>
                </a:lnTo>
                <a:lnTo>
                  <a:pt x="1432" y="688"/>
                </a:lnTo>
                <a:lnTo>
                  <a:pt x="1432" y="694"/>
                </a:lnTo>
                <a:lnTo>
                  <a:pt x="1434" y="698"/>
                </a:lnTo>
                <a:lnTo>
                  <a:pt x="1434" y="702"/>
                </a:lnTo>
                <a:lnTo>
                  <a:pt x="1430" y="706"/>
                </a:lnTo>
                <a:lnTo>
                  <a:pt x="1430" y="706"/>
                </a:lnTo>
                <a:lnTo>
                  <a:pt x="1434" y="704"/>
                </a:lnTo>
                <a:lnTo>
                  <a:pt x="1440" y="704"/>
                </a:lnTo>
                <a:lnTo>
                  <a:pt x="1440" y="704"/>
                </a:lnTo>
                <a:lnTo>
                  <a:pt x="1440" y="698"/>
                </a:lnTo>
                <a:lnTo>
                  <a:pt x="1440" y="696"/>
                </a:lnTo>
                <a:lnTo>
                  <a:pt x="1442" y="692"/>
                </a:lnTo>
                <a:lnTo>
                  <a:pt x="1448" y="692"/>
                </a:lnTo>
                <a:lnTo>
                  <a:pt x="1448" y="692"/>
                </a:lnTo>
                <a:lnTo>
                  <a:pt x="1448" y="700"/>
                </a:lnTo>
                <a:lnTo>
                  <a:pt x="1446" y="704"/>
                </a:lnTo>
                <a:lnTo>
                  <a:pt x="1442" y="704"/>
                </a:lnTo>
                <a:lnTo>
                  <a:pt x="1442" y="704"/>
                </a:lnTo>
                <a:lnTo>
                  <a:pt x="1448" y="724"/>
                </a:lnTo>
                <a:lnTo>
                  <a:pt x="1448" y="734"/>
                </a:lnTo>
                <a:lnTo>
                  <a:pt x="1446" y="738"/>
                </a:lnTo>
                <a:lnTo>
                  <a:pt x="1442" y="742"/>
                </a:lnTo>
                <a:lnTo>
                  <a:pt x="1442" y="742"/>
                </a:lnTo>
                <a:lnTo>
                  <a:pt x="1434" y="740"/>
                </a:lnTo>
                <a:lnTo>
                  <a:pt x="1426" y="740"/>
                </a:lnTo>
                <a:lnTo>
                  <a:pt x="1410" y="742"/>
                </a:lnTo>
                <a:lnTo>
                  <a:pt x="1392" y="742"/>
                </a:lnTo>
                <a:lnTo>
                  <a:pt x="1372" y="740"/>
                </a:lnTo>
                <a:lnTo>
                  <a:pt x="1372" y="740"/>
                </a:lnTo>
                <a:lnTo>
                  <a:pt x="1370" y="552"/>
                </a:lnTo>
                <a:lnTo>
                  <a:pt x="1370" y="552"/>
                </a:lnTo>
                <a:lnTo>
                  <a:pt x="1376" y="546"/>
                </a:lnTo>
                <a:lnTo>
                  <a:pt x="1380" y="544"/>
                </a:lnTo>
                <a:lnTo>
                  <a:pt x="1384" y="542"/>
                </a:lnTo>
                <a:lnTo>
                  <a:pt x="1384" y="542"/>
                </a:lnTo>
                <a:lnTo>
                  <a:pt x="1382" y="540"/>
                </a:lnTo>
                <a:lnTo>
                  <a:pt x="1380" y="538"/>
                </a:lnTo>
                <a:lnTo>
                  <a:pt x="1372" y="538"/>
                </a:lnTo>
                <a:lnTo>
                  <a:pt x="1372" y="538"/>
                </a:lnTo>
                <a:lnTo>
                  <a:pt x="1370" y="524"/>
                </a:lnTo>
                <a:lnTo>
                  <a:pt x="1370" y="510"/>
                </a:lnTo>
                <a:lnTo>
                  <a:pt x="1370" y="494"/>
                </a:lnTo>
                <a:lnTo>
                  <a:pt x="1370" y="478"/>
                </a:lnTo>
                <a:lnTo>
                  <a:pt x="1370" y="478"/>
                </a:lnTo>
                <a:lnTo>
                  <a:pt x="1374" y="478"/>
                </a:lnTo>
                <a:lnTo>
                  <a:pt x="1378" y="476"/>
                </a:lnTo>
                <a:lnTo>
                  <a:pt x="1380" y="474"/>
                </a:lnTo>
                <a:lnTo>
                  <a:pt x="1384" y="474"/>
                </a:lnTo>
                <a:lnTo>
                  <a:pt x="1384" y="474"/>
                </a:lnTo>
                <a:lnTo>
                  <a:pt x="1382" y="472"/>
                </a:lnTo>
                <a:lnTo>
                  <a:pt x="1378" y="470"/>
                </a:lnTo>
                <a:lnTo>
                  <a:pt x="1370" y="470"/>
                </a:lnTo>
                <a:lnTo>
                  <a:pt x="1370" y="470"/>
                </a:lnTo>
                <a:lnTo>
                  <a:pt x="1368" y="454"/>
                </a:lnTo>
                <a:lnTo>
                  <a:pt x="1368" y="440"/>
                </a:lnTo>
                <a:lnTo>
                  <a:pt x="1370" y="410"/>
                </a:lnTo>
                <a:lnTo>
                  <a:pt x="1370" y="410"/>
                </a:lnTo>
                <a:lnTo>
                  <a:pt x="1386" y="404"/>
                </a:lnTo>
                <a:lnTo>
                  <a:pt x="1386" y="404"/>
                </a:lnTo>
                <a:lnTo>
                  <a:pt x="1378" y="402"/>
                </a:lnTo>
                <a:lnTo>
                  <a:pt x="1372" y="400"/>
                </a:lnTo>
                <a:lnTo>
                  <a:pt x="1368" y="398"/>
                </a:lnTo>
                <a:lnTo>
                  <a:pt x="1368" y="398"/>
                </a:lnTo>
                <a:lnTo>
                  <a:pt x="1366" y="390"/>
                </a:lnTo>
                <a:lnTo>
                  <a:pt x="1368" y="382"/>
                </a:lnTo>
                <a:lnTo>
                  <a:pt x="1370" y="378"/>
                </a:lnTo>
                <a:lnTo>
                  <a:pt x="1374" y="376"/>
                </a:lnTo>
                <a:lnTo>
                  <a:pt x="1386" y="372"/>
                </a:lnTo>
                <a:lnTo>
                  <a:pt x="1402" y="370"/>
                </a:lnTo>
                <a:lnTo>
                  <a:pt x="1402" y="370"/>
                </a:lnTo>
                <a:lnTo>
                  <a:pt x="1394" y="368"/>
                </a:lnTo>
                <a:lnTo>
                  <a:pt x="1384" y="368"/>
                </a:lnTo>
                <a:lnTo>
                  <a:pt x="1376" y="368"/>
                </a:lnTo>
                <a:lnTo>
                  <a:pt x="1368" y="366"/>
                </a:lnTo>
                <a:lnTo>
                  <a:pt x="1368" y="366"/>
                </a:lnTo>
                <a:lnTo>
                  <a:pt x="1368" y="360"/>
                </a:lnTo>
                <a:lnTo>
                  <a:pt x="1368" y="356"/>
                </a:lnTo>
                <a:lnTo>
                  <a:pt x="1368" y="352"/>
                </a:lnTo>
                <a:lnTo>
                  <a:pt x="1370" y="346"/>
                </a:lnTo>
                <a:lnTo>
                  <a:pt x="1370" y="346"/>
                </a:lnTo>
                <a:lnTo>
                  <a:pt x="1376" y="348"/>
                </a:lnTo>
                <a:lnTo>
                  <a:pt x="1380" y="350"/>
                </a:lnTo>
                <a:lnTo>
                  <a:pt x="1390" y="356"/>
                </a:lnTo>
                <a:lnTo>
                  <a:pt x="1390" y="356"/>
                </a:lnTo>
                <a:lnTo>
                  <a:pt x="1392" y="354"/>
                </a:lnTo>
                <a:lnTo>
                  <a:pt x="1394" y="352"/>
                </a:lnTo>
                <a:lnTo>
                  <a:pt x="1394" y="344"/>
                </a:lnTo>
                <a:lnTo>
                  <a:pt x="1394" y="340"/>
                </a:lnTo>
                <a:lnTo>
                  <a:pt x="1396" y="336"/>
                </a:lnTo>
                <a:lnTo>
                  <a:pt x="1398" y="334"/>
                </a:lnTo>
                <a:lnTo>
                  <a:pt x="1398" y="334"/>
                </a:lnTo>
                <a:lnTo>
                  <a:pt x="1394" y="334"/>
                </a:lnTo>
                <a:lnTo>
                  <a:pt x="1388" y="332"/>
                </a:lnTo>
                <a:lnTo>
                  <a:pt x="1382" y="332"/>
                </a:lnTo>
                <a:lnTo>
                  <a:pt x="1376" y="332"/>
                </a:lnTo>
                <a:lnTo>
                  <a:pt x="1376" y="332"/>
                </a:lnTo>
                <a:lnTo>
                  <a:pt x="1376" y="322"/>
                </a:lnTo>
                <a:lnTo>
                  <a:pt x="1372" y="318"/>
                </a:lnTo>
                <a:lnTo>
                  <a:pt x="1368" y="318"/>
                </a:lnTo>
                <a:lnTo>
                  <a:pt x="1368" y="318"/>
                </a:lnTo>
                <a:lnTo>
                  <a:pt x="1368" y="314"/>
                </a:lnTo>
                <a:lnTo>
                  <a:pt x="1370" y="312"/>
                </a:lnTo>
                <a:lnTo>
                  <a:pt x="1374" y="308"/>
                </a:lnTo>
                <a:lnTo>
                  <a:pt x="1380" y="306"/>
                </a:lnTo>
                <a:lnTo>
                  <a:pt x="1384" y="304"/>
                </a:lnTo>
                <a:lnTo>
                  <a:pt x="1384" y="300"/>
                </a:lnTo>
                <a:lnTo>
                  <a:pt x="1384" y="300"/>
                </a:lnTo>
                <a:lnTo>
                  <a:pt x="1366" y="298"/>
                </a:lnTo>
                <a:lnTo>
                  <a:pt x="1348" y="300"/>
                </a:lnTo>
                <a:lnTo>
                  <a:pt x="1348" y="300"/>
                </a:lnTo>
                <a:lnTo>
                  <a:pt x="1354" y="306"/>
                </a:lnTo>
                <a:lnTo>
                  <a:pt x="1360" y="312"/>
                </a:lnTo>
                <a:lnTo>
                  <a:pt x="1360" y="312"/>
                </a:lnTo>
                <a:lnTo>
                  <a:pt x="1358" y="326"/>
                </a:lnTo>
                <a:lnTo>
                  <a:pt x="1356" y="338"/>
                </a:lnTo>
                <a:lnTo>
                  <a:pt x="1358" y="350"/>
                </a:lnTo>
                <a:lnTo>
                  <a:pt x="1360" y="360"/>
                </a:lnTo>
                <a:lnTo>
                  <a:pt x="1360" y="360"/>
                </a:lnTo>
                <a:lnTo>
                  <a:pt x="1358" y="388"/>
                </a:lnTo>
                <a:lnTo>
                  <a:pt x="1356" y="420"/>
                </a:lnTo>
                <a:lnTo>
                  <a:pt x="1360" y="470"/>
                </a:lnTo>
                <a:lnTo>
                  <a:pt x="1360" y="470"/>
                </a:lnTo>
                <a:lnTo>
                  <a:pt x="1358" y="474"/>
                </a:lnTo>
                <a:lnTo>
                  <a:pt x="1358" y="480"/>
                </a:lnTo>
                <a:lnTo>
                  <a:pt x="1358" y="486"/>
                </a:lnTo>
                <a:lnTo>
                  <a:pt x="1360" y="490"/>
                </a:lnTo>
                <a:lnTo>
                  <a:pt x="1360" y="490"/>
                </a:lnTo>
                <a:lnTo>
                  <a:pt x="1358" y="494"/>
                </a:lnTo>
                <a:lnTo>
                  <a:pt x="1356" y="496"/>
                </a:lnTo>
                <a:lnTo>
                  <a:pt x="1352" y="502"/>
                </a:lnTo>
                <a:lnTo>
                  <a:pt x="1352" y="502"/>
                </a:lnTo>
                <a:lnTo>
                  <a:pt x="1356" y="508"/>
                </a:lnTo>
                <a:lnTo>
                  <a:pt x="1358" y="514"/>
                </a:lnTo>
                <a:lnTo>
                  <a:pt x="1358" y="532"/>
                </a:lnTo>
                <a:lnTo>
                  <a:pt x="1358" y="550"/>
                </a:lnTo>
                <a:lnTo>
                  <a:pt x="1358" y="558"/>
                </a:lnTo>
                <a:lnTo>
                  <a:pt x="1360" y="564"/>
                </a:lnTo>
                <a:lnTo>
                  <a:pt x="1360" y="564"/>
                </a:lnTo>
                <a:lnTo>
                  <a:pt x="1358" y="578"/>
                </a:lnTo>
                <a:lnTo>
                  <a:pt x="1358" y="592"/>
                </a:lnTo>
                <a:lnTo>
                  <a:pt x="1358" y="604"/>
                </a:lnTo>
                <a:lnTo>
                  <a:pt x="1358" y="610"/>
                </a:lnTo>
                <a:lnTo>
                  <a:pt x="1356" y="618"/>
                </a:lnTo>
                <a:lnTo>
                  <a:pt x="1356" y="618"/>
                </a:lnTo>
                <a:lnTo>
                  <a:pt x="1358" y="644"/>
                </a:lnTo>
                <a:lnTo>
                  <a:pt x="1360" y="678"/>
                </a:lnTo>
                <a:lnTo>
                  <a:pt x="1360" y="696"/>
                </a:lnTo>
                <a:lnTo>
                  <a:pt x="1358" y="712"/>
                </a:lnTo>
                <a:lnTo>
                  <a:pt x="1356" y="728"/>
                </a:lnTo>
                <a:lnTo>
                  <a:pt x="1352" y="742"/>
                </a:lnTo>
                <a:lnTo>
                  <a:pt x="1352" y="742"/>
                </a:lnTo>
                <a:lnTo>
                  <a:pt x="1330" y="742"/>
                </a:lnTo>
                <a:lnTo>
                  <a:pt x="1318" y="742"/>
                </a:lnTo>
                <a:lnTo>
                  <a:pt x="1310" y="740"/>
                </a:lnTo>
                <a:lnTo>
                  <a:pt x="1310" y="740"/>
                </a:lnTo>
                <a:lnTo>
                  <a:pt x="1310" y="730"/>
                </a:lnTo>
                <a:lnTo>
                  <a:pt x="1310" y="720"/>
                </a:lnTo>
                <a:lnTo>
                  <a:pt x="1310" y="710"/>
                </a:lnTo>
                <a:lnTo>
                  <a:pt x="1314" y="704"/>
                </a:lnTo>
                <a:lnTo>
                  <a:pt x="1318" y="702"/>
                </a:lnTo>
                <a:lnTo>
                  <a:pt x="1318" y="702"/>
                </a:lnTo>
                <a:lnTo>
                  <a:pt x="1310" y="700"/>
                </a:lnTo>
                <a:lnTo>
                  <a:pt x="1302" y="700"/>
                </a:lnTo>
                <a:lnTo>
                  <a:pt x="1294" y="700"/>
                </a:lnTo>
                <a:lnTo>
                  <a:pt x="1286" y="702"/>
                </a:lnTo>
                <a:lnTo>
                  <a:pt x="1286" y="702"/>
                </a:lnTo>
                <a:lnTo>
                  <a:pt x="1290" y="706"/>
                </a:lnTo>
                <a:lnTo>
                  <a:pt x="1292" y="710"/>
                </a:lnTo>
                <a:lnTo>
                  <a:pt x="1294" y="722"/>
                </a:lnTo>
                <a:lnTo>
                  <a:pt x="1292" y="740"/>
                </a:lnTo>
                <a:lnTo>
                  <a:pt x="1292" y="740"/>
                </a:lnTo>
                <a:lnTo>
                  <a:pt x="1288" y="742"/>
                </a:lnTo>
                <a:lnTo>
                  <a:pt x="1282" y="742"/>
                </a:lnTo>
                <a:lnTo>
                  <a:pt x="1272" y="740"/>
                </a:lnTo>
                <a:lnTo>
                  <a:pt x="1272" y="740"/>
                </a:lnTo>
                <a:lnTo>
                  <a:pt x="1266" y="580"/>
                </a:lnTo>
                <a:lnTo>
                  <a:pt x="1264" y="502"/>
                </a:lnTo>
                <a:lnTo>
                  <a:pt x="1260" y="432"/>
                </a:lnTo>
                <a:lnTo>
                  <a:pt x="1260" y="432"/>
                </a:lnTo>
                <a:lnTo>
                  <a:pt x="1238" y="432"/>
                </a:lnTo>
                <a:lnTo>
                  <a:pt x="1238" y="432"/>
                </a:lnTo>
                <a:lnTo>
                  <a:pt x="1238" y="420"/>
                </a:lnTo>
                <a:lnTo>
                  <a:pt x="1238" y="420"/>
                </a:lnTo>
                <a:lnTo>
                  <a:pt x="1230" y="420"/>
                </a:lnTo>
                <a:lnTo>
                  <a:pt x="1230" y="420"/>
                </a:lnTo>
                <a:lnTo>
                  <a:pt x="1232" y="428"/>
                </a:lnTo>
                <a:lnTo>
                  <a:pt x="1228" y="432"/>
                </a:lnTo>
                <a:lnTo>
                  <a:pt x="1222" y="434"/>
                </a:lnTo>
                <a:lnTo>
                  <a:pt x="1222" y="434"/>
                </a:lnTo>
                <a:lnTo>
                  <a:pt x="1220" y="434"/>
                </a:lnTo>
                <a:lnTo>
                  <a:pt x="1218" y="432"/>
                </a:lnTo>
                <a:lnTo>
                  <a:pt x="1218" y="432"/>
                </a:lnTo>
                <a:lnTo>
                  <a:pt x="1218" y="426"/>
                </a:lnTo>
                <a:lnTo>
                  <a:pt x="1216" y="422"/>
                </a:lnTo>
                <a:lnTo>
                  <a:pt x="1214" y="418"/>
                </a:lnTo>
                <a:lnTo>
                  <a:pt x="1208" y="418"/>
                </a:lnTo>
                <a:lnTo>
                  <a:pt x="1196" y="418"/>
                </a:lnTo>
                <a:lnTo>
                  <a:pt x="1182" y="418"/>
                </a:lnTo>
                <a:lnTo>
                  <a:pt x="1182" y="418"/>
                </a:lnTo>
                <a:lnTo>
                  <a:pt x="1180" y="408"/>
                </a:lnTo>
                <a:lnTo>
                  <a:pt x="1180" y="400"/>
                </a:lnTo>
                <a:lnTo>
                  <a:pt x="1180" y="392"/>
                </a:lnTo>
                <a:lnTo>
                  <a:pt x="1180" y="382"/>
                </a:lnTo>
                <a:lnTo>
                  <a:pt x="1180" y="382"/>
                </a:lnTo>
                <a:lnTo>
                  <a:pt x="1154" y="382"/>
                </a:lnTo>
                <a:lnTo>
                  <a:pt x="1142" y="382"/>
                </a:lnTo>
                <a:lnTo>
                  <a:pt x="1132" y="384"/>
                </a:lnTo>
                <a:lnTo>
                  <a:pt x="1132" y="384"/>
                </a:lnTo>
                <a:lnTo>
                  <a:pt x="1132" y="410"/>
                </a:lnTo>
                <a:lnTo>
                  <a:pt x="1132" y="434"/>
                </a:lnTo>
                <a:lnTo>
                  <a:pt x="1132" y="434"/>
                </a:lnTo>
                <a:lnTo>
                  <a:pt x="1112" y="438"/>
                </a:lnTo>
                <a:lnTo>
                  <a:pt x="1088" y="440"/>
                </a:lnTo>
                <a:lnTo>
                  <a:pt x="1062" y="438"/>
                </a:lnTo>
                <a:lnTo>
                  <a:pt x="1052" y="438"/>
                </a:lnTo>
                <a:lnTo>
                  <a:pt x="1042" y="434"/>
                </a:lnTo>
                <a:lnTo>
                  <a:pt x="1042" y="434"/>
                </a:lnTo>
                <a:lnTo>
                  <a:pt x="1040" y="448"/>
                </a:lnTo>
                <a:lnTo>
                  <a:pt x="1040" y="462"/>
                </a:lnTo>
                <a:lnTo>
                  <a:pt x="1038" y="478"/>
                </a:lnTo>
                <a:lnTo>
                  <a:pt x="1038" y="494"/>
                </a:lnTo>
                <a:lnTo>
                  <a:pt x="1038" y="494"/>
                </a:lnTo>
                <a:lnTo>
                  <a:pt x="1036" y="508"/>
                </a:lnTo>
                <a:lnTo>
                  <a:pt x="1034" y="522"/>
                </a:lnTo>
                <a:lnTo>
                  <a:pt x="1034" y="522"/>
                </a:lnTo>
                <a:lnTo>
                  <a:pt x="1032" y="526"/>
                </a:lnTo>
                <a:lnTo>
                  <a:pt x="1032" y="532"/>
                </a:lnTo>
                <a:lnTo>
                  <a:pt x="1032" y="532"/>
                </a:lnTo>
                <a:lnTo>
                  <a:pt x="1030" y="546"/>
                </a:lnTo>
                <a:lnTo>
                  <a:pt x="1026" y="558"/>
                </a:lnTo>
                <a:lnTo>
                  <a:pt x="1024" y="570"/>
                </a:lnTo>
                <a:lnTo>
                  <a:pt x="1022" y="580"/>
                </a:lnTo>
                <a:lnTo>
                  <a:pt x="1022" y="580"/>
                </a:lnTo>
                <a:lnTo>
                  <a:pt x="1022" y="596"/>
                </a:lnTo>
                <a:lnTo>
                  <a:pt x="1022" y="604"/>
                </a:lnTo>
                <a:lnTo>
                  <a:pt x="1018" y="610"/>
                </a:lnTo>
                <a:lnTo>
                  <a:pt x="1018" y="610"/>
                </a:lnTo>
                <a:lnTo>
                  <a:pt x="1020" y="612"/>
                </a:lnTo>
                <a:lnTo>
                  <a:pt x="1022" y="614"/>
                </a:lnTo>
                <a:lnTo>
                  <a:pt x="1022" y="616"/>
                </a:lnTo>
                <a:lnTo>
                  <a:pt x="1022" y="616"/>
                </a:lnTo>
                <a:lnTo>
                  <a:pt x="1018" y="630"/>
                </a:lnTo>
                <a:lnTo>
                  <a:pt x="1014" y="650"/>
                </a:lnTo>
                <a:lnTo>
                  <a:pt x="1008" y="690"/>
                </a:lnTo>
                <a:lnTo>
                  <a:pt x="1000" y="766"/>
                </a:lnTo>
                <a:lnTo>
                  <a:pt x="1000" y="766"/>
                </a:lnTo>
                <a:lnTo>
                  <a:pt x="996" y="786"/>
                </a:lnTo>
                <a:lnTo>
                  <a:pt x="994" y="796"/>
                </a:lnTo>
                <a:lnTo>
                  <a:pt x="994" y="806"/>
                </a:lnTo>
                <a:lnTo>
                  <a:pt x="994" y="806"/>
                </a:lnTo>
                <a:lnTo>
                  <a:pt x="988" y="834"/>
                </a:lnTo>
                <a:lnTo>
                  <a:pt x="984" y="850"/>
                </a:lnTo>
                <a:lnTo>
                  <a:pt x="986" y="864"/>
                </a:lnTo>
                <a:lnTo>
                  <a:pt x="986" y="864"/>
                </a:lnTo>
                <a:lnTo>
                  <a:pt x="982" y="866"/>
                </a:lnTo>
                <a:lnTo>
                  <a:pt x="978" y="868"/>
                </a:lnTo>
                <a:lnTo>
                  <a:pt x="976" y="868"/>
                </a:lnTo>
                <a:lnTo>
                  <a:pt x="972" y="868"/>
                </a:lnTo>
                <a:lnTo>
                  <a:pt x="972" y="868"/>
                </a:lnTo>
                <a:lnTo>
                  <a:pt x="970" y="864"/>
                </a:lnTo>
                <a:lnTo>
                  <a:pt x="968" y="860"/>
                </a:lnTo>
                <a:lnTo>
                  <a:pt x="962" y="852"/>
                </a:lnTo>
                <a:lnTo>
                  <a:pt x="956" y="844"/>
                </a:lnTo>
                <a:lnTo>
                  <a:pt x="954" y="840"/>
                </a:lnTo>
                <a:lnTo>
                  <a:pt x="952" y="834"/>
                </a:lnTo>
                <a:lnTo>
                  <a:pt x="952" y="834"/>
                </a:lnTo>
                <a:lnTo>
                  <a:pt x="948" y="836"/>
                </a:lnTo>
                <a:lnTo>
                  <a:pt x="944" y="834"/>
                </a:lnTo>
                <a:lnTo>
                  <a:pt x="940" y="832"/>
                </a:lnTo>
                <a:lnTo>
                  <a:pt x="936" y="830"/>
                </a:lnTo>
                <a:lnTo>
                  <a:pt x="936" y="830"/>
                </a:lnTo>
                <a:lnTo>
                  <a:pt x="932" y="832"/>
                </a:lnTo>
                <a:lnTo>
                  <a:pt x="932" y="836"/>
                </a:lnTo>
                <a:lnTo>
                  <a:pt x="932" y="840"/>
                </a:lnTo>
                <a:lnTo>
                  <a:pt x="928" y="842"/>
                </a:lnTo>
                <a:lnTo>
                  <a:pt x="928" y="842"/>
                </a:lnTo>
                <a:lnTo>
                  <a:pt x="928" y="844"/>
                </a:lnTo>
                <a:lnTo>
                  <a:pt x="930" y="846"/>
                </a:lnTo>
                <a:lnTo>
                  <a:pt x="932" y="848"/>
                </a:lnTo>
                <a:lnTo>
                  <a:pt x="932" y="852"/>
                </a:lnTo>
                <a:lnTo>
                  <a:pt x="932" y="852"/>
                </a:lnTo>
                <a:lnTo>
                  <a:pt x="936" y="848"/>
                </a:lnTo>
                <a:lnTo>
                  <a:pt x="940" y="846"/>
                </a:lnTo>
                <a:lnTo>
                  <a:pt x="944" y="846"/>
                </a:lnTo>
                <a:lnTo>
                  <a:pt x="944" y="846"/>
                </a:lnTo>
                <a:lnTo>
                  <a:pt x="948" y="850"/>
                </a:lnTo>
                <a:lnTo>
                  <a:pt x="948" y="856"/>
                </a:lnTo>
                <a:lnTo>
                  <a:pt x="952" y="860"/>
                </a:lnTo>
                <a:lnTo>
                  <a:pt x="954" y="862"/>
                </a:lnTo>
                <a:lnTo>
                  <a:pt x="958" y="862"/>
                </a:lnTo>
                <a:lnTo>
                  <a:pt x="958" y="862"/>
                </a:lnTo>
                <a:lnTo>
                  <a:pt x="958" y="862"/>
                </a:lnTo>
                <a:lnTo>
                  <a:pt x="958" y="864"/>
                </a:lnTo>
                <a:lnTo>
                  <a:pt x="954" y="866"/>
                </a:lnTo>
                <a:lnTo>
                  <a:pt x="952" y="868"/>
                </a:lnTo>
                <a:lnTo>
                  <a:pt x="954" y="868"/>
                </a:lnTo>
                <a:lnTo>
                  <a:pt x="954" y="868"/>
                </a:lnTo>
                <a:lnTo>
                  <a:pt x="932" y="868"/>
                </a:lnTo>
                <a:lnTo>
                  <a:pt x="906" y="866"/>
                </a:lnTo>
                <a:lnTo>
                  <a:pt x="906" y="866"/>
                </a:lnTo>
                <a:lnTo>
                  <a:pt x="910" y="872"/>
                </a:lnTo>
                <a:lnTo>
                  <a:pt x="910" y="880"/>
                </a:lnTo>
                <a:lnTo>
                  <a:pt x="906" y="894"/>
                </a:lnTo>
                <a:lnTo>
                  <a:pt x="904" y="902"/>
                </a:lnTo>
                <a:lnTo>
                  <a:pt x="904" y="910"/>
                </a:lnTo>
                <a:lnTo>
                  <a:pt x="906" y="916"/>
                </a:lnTo>
                <a:lnTo>
                  <a:pt x="910" y="920"/>
                </a:lnTo>
                <a:lnTo>
                  <a:pt x="910" y="920"/>
                </a:lnTo>
                <a:lnTo>
                  <a:pt x="914" y="918"/>
                </a:lnTo>
                <a:lnTo>
                  <a:pt x="914" y="914"/>
                </a:lnTo>
                <a:lnTo>
                  <a:pt x="912" y="910"/>
                </a:lnTo>
                <a:lnTo>
                  <a:pt x="914" y="906"/>
                </a:lnTo>
                <a:lnTo>
                  <a:pt x="914" y="906"/>
                </a:lnTo>
                <a:lnTo>
                  <a:pt x="918" y="906"/>
                </a:lnTo>
                <a:lnTo>
                  <a:pt x="920" y="910"/>
                </a:lnTo>
                <a:lnTo>
                  <a:pt x="922" y="918"/>
                </a:lnTo>
                <a:lnTo>
                  <a:pt x="924" y="926"/>
                </a:lnTo>
                <a:lnTo>
                  <a:pt x="924" y="932"/>
                </a:lnTo>
                <a:lnTo>
                  <a:pt x="924" y="932"/>
                </a:lnTo>
                <a:lnTo>
                  <a:pt x="922" y="940"/>
                </a:lnTo>
                <a:lnTo>
                  <a:pt x="918" y="948"/>
                </a:lnTo>
                <a:lnTo>
                  <a:pt x="916" y="956"/>
                </a:lnTo>
                <a:lnTo>
                  <a:pt x="918" y="962"/>
                </a:lnTo>
                <a:lnTo>
                  <a:pt x="918" y="962"/>
                </a:lnTo>
                <a:lnTo>
                  <a:pt x="910" y="964"/>
                </a:lnTo>
                <a:lnTo>
                  <a:pt x="902" y="964"/>
                </a:lnTo>
                <a:lnTo>
                  <a:pt x="894" y="960"/>
                </a:lnTo>
                <a:lnTo>
                  <a:pt x="894" y="960"/>
                </a:lnTo>
                <a:lnTo>
                  <a:pt x="890" y="954"/>
                </a:lnTo>
                <a:lnTo>
                  <a:pt x="886" y="946"/>
                </a:lnTo>
                <a:lnTo>
                  <a:pt x="886" y="946"/>
                </a:lnTo>
                <a:lnTo>
                  <a:pt x="882" y="946"/>
                </a:lnTo>
                <a:lnTo>
                  <a:pt x="882" y="948"/>
                </a:lnTo>
                <a:lnTo>
                  <a:pt x="884" y="952"/>
                </a:lnTo>
                <a:lnTo>
                  <a:pt x="884" y="956"/>
                </a:lnTo>
                <a:lnTo>
                  <a:pt x="884" y="956"/>
                </a:lnTo>
                <a:lnTo>
                  <a:pt x="880" y="954"/>
                </a:lnTo>
                <a:lnTo>
                  <a:pt x="880" y="958"/>
                </a:lnTo>
                <a:lnTo>
                  <a:pt x="880" y="958"/>
                </a:lnTo>
                <a:lnTo>
                  <a:pt x="870" y="956"/>
                </a:lnTo>
                <a:lnTo>
                  <a:pt x="860" y="958"/>
                </a:lnTo>
                <a:lnTo>
                  <a:pt x="854" y="960"/>
                </a:lnTo>
                <a:lnTo>
                  <a:pt x="846" y="960"/>
                </a:lnTo>
                <a:lnTo>
                  <a:pt x="846" y="960"/>
                </a:lnTo>
                <a:lnTo>
                  <a:pt x="848" y="958"/>
                </a:lnTo>
                <a:lnTo>
                  <a:pt x="850" y="958"/>
                </a:lnTo>
                <a:lnTo>
                  <a:pt x="856" y="958"/>
                </a:lnTo>
                <a:lnTo>
                  <a:pt x="856" y="958"/>
                </a:lnTo>
                <a:lnTo>
                  <a:pt x="852" y="954"/>
                </a:lnTo>
                <a:lnTo>
                  <a:pt x="844" y="952"/>
                </a:lnTo>
                <a:lnTo>
                  <a:pt x="838" y="952"/>
                </a:lnTo>
                <a:lnTo>
                  <a:pt x="832" y="954"/>
                </a:lnTo>
                <a:lnTo>
                  <a:pt x="832" y="954"/>
                </a:lnTo>
                <a:lnTo>
                  <a:pt x="832" y="956"/>
                </a:lnTo>
                <a:lnTo>
                  <a:pt x="834" y="958"/>
                </a:lnTo>
                <a:lnTo>
                  <a:pt x="834" y="958"/>
                </a:lnTo>
                <a:lnTo>
                  <a:pt x="834" y="958"/>
                </a:lnTo>
                <a:lnTo>
                  <a:pt x="836" y="958"/>
                </a:lnTo>
                <a:lnTo>
                  <a:pt x="840" y="956"/>
                </a:lnTo>
                <a:lnTo>
                  <a:pt x="844" y="958"/>
                </a:lnTo>
                <a:lnTo>
                  <a:pt x="844" y="958"/>
                </a:lnTo>
                <a:lnTo>
                  <a:pt x="838" y="960"/>
                </a:lnTo>
                <a:lnTo>
                  <a:pt x="832" y="962"/>
                </a:lnTo>
                <a:lnTo>
                  <a:pt x="826" y="964"/>
                </a:lnTo>
                <a:lnTo>
                  <a:pt x="820" y="968"/>
                </a:lnTo>
                <a:lnTo>
                  <a:pt x="820" y="968"/>
                </a:lnTo>
                <a:lnTo>
                  <a:pt x="822" y="972"/>
                </a:lnTo>
                <a:lnTo>
                  <a:pt x="824" y="972"/>
                </a:lnTo>
                <a:lnTo>
                  <a:pt x="828" y="970"/>
                </a:lnTo>
                <a:lnTo>
                  <a:pt x="832" y="970"/>
                </a:lnTo>
                <a:lnTo>
                  <a:pt x="832" y="970"/>
                </a:lnTo>
                <a:lnTo>
                  <a:pt x="830" y="978"/>
                </a:lnTo>
                <a:lnTo>
                  <a:pt x="832" y="986"/>
                </a:lnTo>
                <a:lnTo>
                  <a:pt x="832" y="986"/>
                </a:lnTo>
                <a:lnTo>
                  <a:pt x="838" y="986"/>
                </a:lnTo>
                <a:lnTo>
                  <a:pt x="842" y="984"/>
                </a:lnTo>
                <a:lnTo>
                  <a:pt x="846" y="974"/>
                </a:lnTo>
                <a:lnTo>
                  <a:pt x="846" y="974"/>
                </a:lnTo>
                <a:lnTo>
                  <a:pt x="848" y="974"/>
                </a:lnTo>
                <a:lnTo>
                  <a:pt x="852" y="974"/>
                </a:lnTo>
                <a:lnTo>
                  <a:pt x="858" y="976"/>
                </a:lnTo>
                <a:lnTo>
                  <a:pt x="864" y="980"/>
                </a:lnTo>
                <a:lnTo>
                  <a:pt x="872" y="982"/>
                </a:lnTo>
                <a:lnTo>
                  <a:pt x="872" y="982"/>
                </a:lnTo>
                <a:lnTo>
                  <a:pt x="872" y="988"/>
                </a:lnTo>
                <a:lnTo>
                  <a:pt x="872" y="990"/>
                </a:lnTo>
                <a:lnTo>
                  <a:pt x="874" y="992"/>
                </a:lnTo>
                <a:lnTo>
                  <a:pt x="874" y="992"/>
                </a:lnTo>
                <a:lnTo>
                  <a:pt x="872" y="996"/>
                </a:lnTo>
                <a:lnTo>
                  <a:pt x="866" y="996"/>
                </a:lnTo>
                <a:lnTo>
                  <a:pt x="866" y="996"/>
                </a:lnTo>
                <a:lnTo>
                  <a:pt x="868" y="996"/>
                </a:lnTo>
                <a:lnTo>
                  <a:pt x="870" y="998"/>
                </a:lnTo>
                <a:lnTo>
                  <a:pt x="874" y="998"/>
                </a:lnTo>
                <a:lnTo>
                  <a:pt x="874" y="998"/>
                </a:lnTo>
                <a:lnTo>
                  <a:pt x="872" y="1006"/>
                </a:lnTo>
                <a:lnTo>
                  <a:pt x="872" y="1012"/>
                </a:lnTo>
                <a:lnTo>
                  <a:pt x="872" y="1020"/>
                </a:lnTo>
                <a:lnTo>
                  <a:pt x="872" y="1030"/>
                </a:lnTo>
                <a:lnTo>
                  <a:pt x="872" y="1030"/>
                </a:lnTo>
                <a:lnTo>
                  <a:pt x="870" y="1028"/>
                </a:lnTo>
                <a:lnTo>
                  <a:pt x="868" y="1030"/>
                </a:lnTo>
                <a:lnTo>
                  <a:pt x="870" y="1032"/>
                </a:lnTo>
                <a:lnTo>
                  <a:pt x="872" y="1034"/>
                </a:lnTo>
                <a:lnTo>
                  <a:pt x="872" y="1034"/>
                </a:lnTo>
                <a:lnTo>
                  <a:pt x="870" y="1036"/>
                </a:lnTo>
                <a:lnTo>
                  <a:pt x="868" y="1036"/>
                </a:lnTo>
                <a:lnTo>
                  <a:pt x="864" y="1034"/>
                </a:lnTo>
                <a:lnTo>
                  <a:pt x="862" y="1034"/>
                </a:lnTo>
                <a:lnTo>
                  <a:pt x="862" y="1034"/>
                </a:lnTo>
                <a:lnTo>
                  <a:pt x="862" y="1036"/>
                </a:lnTo>
                <a:lnTo>
                  <a:pt x="864" y="1038"/>
                </a:lnTo>
                <a:lnTo>
                  <a:pt x="870" y="1038"/>
                </a:lnTo>
                <a:lnTo>
                  <a:pt x="870" y="1038"/>
                </a:lnTo>
                <a:lnTo>
                  <a:pt x="868" y="1040"/>
                </a:lnTo>
                <a:lnTo>
                  <a:pt x="866" y="1044"/>
                </a:lnTo>
                <a:lnTo>
                  <a:pt x="860" y="1046"/>
                </a:lnTo>
                <a:lnTo>
                  <a:pt x="850" y="1046"/>
                </a:lnTo>
                <a:lnTo>
                  <a:pt x="844" y="1044"/>
                </a:lnTo>
                <a:lnTo>
                  <a:pt x="844" y="1044"/>
                </a:lnTo>
                <a:lnTo>
                  <a:pt x="844" y="1040"/>
                </a:lnTo>
                <a:lnTo>
                  <a:pt x="848" y="1040"/>
                </a:lnTo>
                <a:lnTo>
                  <a:pt x="856" y="1040"/>
                </a:lnTo>
                <a:lnTo>
                  <a:pt x="856" y="1040"/>
                </a:lnTo>
                <a:lnTo>
                  <a:pt x="856" y="1036"/>
                </a:lnTo>
                <a:lnTo>
                  <a:pt x="854" y="1036"/>
                </a:lnTo>
                <a:lnTo>
                  <a:pt x="852" y="1034"/>
                </a:lnTo>
                <a:lnTo>
                  <a:pt x="856" y="1034"/>
                </a:lnTo>
                <a:lnTo>
                  <a:pt x="856" y="1034"/>
                </a:lnTo>
                <a:lnTo>
                  <a:pt x="844" y="1034"/>
                </a:lnTo>
                <a:lnTo>
                  <a:pt x="836" y="1034"/>
                </a:lnTo>
                <a:lnTo>
                  <a:pt x="826" y="1032"/>
                </a:lnTo>
                <a:lnTo>
                  <a:pt x="826" y="1032"/>
                </a:lnTo>
                <a:lnTo>
                  <a:pt x="822" y="1036"/>
                </a:lnTo>
                <a:lnTo>
                  <a:pt x="820" y="1040"/>
                </a:lnTo>
                <a:lnTo>
                  <a:pt x="816" y="1044"/>
                </a:lnTo>
                <a:lnTo>
                  <a:pt x="812" y="1046"/>
                </a:lnTo>
                <a:lnTo>
                  <a:pt x="812" y="1046"/>
                </a:lnTo>
                <a:lnTo>
                  <a:pt x="814" y="1050"/>
                </a:lnTo>
                <a:lnTo>
                  <a:pt x="816" y="1052"/>
                </a:lnTo>
                <a:lnTo>
                  <a:pt x="818" y="1052"/>
                </a:lnTo>
                <a:lnTo>
                  <a:pt x="818" y="1052"/>
                </a:lnTo>
                <a:lnTo>
                  <a:pt x="816" y="1058"/>
                </a:lnTo>
                <a:lnTo>
                  <a:pt x="816" y="1064"/>
                </a:lnTo>
                <a:lnTo>
                  <a:pt x="816" y="1064"/>
                </a:lnTo>
                <a:lnTo>
                  <a:pt x="812" y="1064"/>
                </a:lnTo>
                <a:lnTo>
                  <a:pt x="808" y="1062"/>
                </a:lnTo>
                <a:lnTo>
                  <a:pt x="808" y="1060"/>
                </a:lnTo>
                <a:lnTo>
                  <a:pt x="804" y="1056"/>
                </a:lnTo>
                <a:lnTo>
                  <a:pt x="804" y="1056"/>
                </a:lnTo>
                <a:lnTo>
                  <a:pt x="798" y="1058"/>
                </a:lnTo>
                <a:lnTo>
                  <a:pt x="792" y="1060"/>
                </a:lnTo>
                <a:lnTo>
                  <a:pt x="782" y="1066"/>
                </a:lnTo>
                <a:lnTo>
                  <a:pt x="782" y="1066"/>
                </a:lnTo>
                <a:lnTo>
                  <a:pt x="778" y="1058"/>
                </a:lnTo>
                <a:lnTo>
                  <a:pt x="776" y="1050"/>
                </a:lnTo>
                <a:lnTo>
                  <a:pt x="776" y="1042"/>
                </a:lnTo>
                <a:lnTo>
                  <a:pt x="778" y="1036"/>
                </a:lnTo>
                <a:lnTo>
                  <a:pt x="778" y="1036"/>
                </a:lnTo>
                <a:lnTo>
                  <a:pt x="768" y="1034"/>
                </a:lnTo>
                <a:lnTo>
                  <a:pt x="754" y="1034"/>
                </a:lnTo>
                <a:lnTo>
                  <a:pt x="728" y="1034"/>
                </a:lnTo>
                <a:lnTo>
                  <a:pt x="728" y="1034"/>
                </a:lnTo>
                <a:lnTo>
                  <a:pt x="726" y="1030"/>
                </a:lnTo>
                <a:lnTo>
                  <a:pt x="726" y="1026"/>
                </a:lnTo>
                <a:lnTo>
                  <a:pt x="728" y="1018"/>
                </a:lnTo>
                <a:lnTo>
                  <a:pt x="734" y="1012"/>
                </a:lnTo>
                <a:lnTo>
                  <a:pt x="738" y="1002"/>
                </a:lnTo>
                <a:lnTo>
                  <a:pt x="738" y="1002"/>
                </a:lnTo>
                <a:lnTo>
                  <a:pt x="742" y="1000"/>
                </a:lnTo>
                <a:lnTo>
                  <a:pt x="744" y="998"/>
                </a:lnTo>
                <a:lnTo>
                  <a:pt x="746" y="994"/>
                </a:lnTo>
                <a:lnTo>
                  <a:pt x="750" y="994"/>
                </a:lnTo>
                <a:lnTo>
                  <a:pt x="750" y="994"/>
                </a:lnTo>
                <a:lnTo>
                  <a:pt x="752" y="984"/>
                </a:lnTo>
                <a:lnTo>
                  <a:pt x="758" y="976"/>
                </a:lnTo>
                <a:lnTo>
                  <a:pt x="764" y="972"/>
                </a:lnTo>
                <a:lnTo>
                  <a:pt x="774" y="970"/>
                </a:lnTo>
                <a:lnTo>
                  <a:pt x="796" y="968"/>
                </a:lnTo>
                <a:lnTo>
                  <a:pt x="818" y="966"/>
                </a:lnTo>
                <a:lnTo>
                  <a:pt x="818" y="966"/>
                </a:lnTo>
                <a:lnTo>
                  <a:pt x="802" y="964"/>
                </a:lnTo>
                <a:lnTo>
                  <a:pt x="788" y="962"/>
                </a:lnTo>
                <a:lnTo>
                  <a:pt x="760" y="962"/>
                </a:lnTo>
                <a:lnTo>
                  <a:pt x="760" y="962"/>
                </a:lnTo>
                <a:lnTo>
                  <a:pt x="764" y="958"/>
                </a:lnTo>
                <a:lnTo>
                  <a:pt x="764" y="956"/>
                </a:lnTo>
                <a:lnTo>
                  <a:pt x="760" y="950"/>
                </a:lnTo>
                <a:lnTo>
                  <a:pt x="760" y="950"/>
                </a:lnTo>
                <a:lnTo>
                  <a:pt x="762" y="946"/>
                </a:lnTo>
                <a:lnTo>
                  <a:pt x="766" y="946"/>
                </a:lnTo>
                <a:lnTo>
                  <a:pt x="772" y="944"/>
                </a:lnTo>
                <a:lnTo>
                  <a:pt x="788" y="948"/>
                </a:lnTo>
                <a:lnTo>
                  <a:pt x="788" y="948"/>
                </a:lnTo>
                <a:lnTo>
                  <a:pt x="784" y="950"/>
                </a:lnTo>
                <a:lnTo>
                  <a:pt x="784" y="952"/>
                </a:lnTo>
                <a:lnTo>
                  <a:pt x="784" y="954"/>
                </a:lnTo>
                <a:lnTo>
                  <a:pt x="784" y="958"/>
                </a:lnTo>
                <a:lnTo>
                  <a:pt x="784" y="958"/>
                </a:lnTo>
                <a:lnTo>
                  <a:pt x="788" y="958"/>
                </a:lnTo>
                <a:lnTo>
                  <a:pt x="790" y="956"/>
                </a:lnTo>
                <a:lnTo>
                  <a:pt x="790" y="948"/>
                </a:lnTo>
                <a:lnTo>
                  <a:pt x="790" y="948"/>
                </a:lnTo>
                <a:lnTo>
                  <a:pt x="796" y="948"/>
                </a:lnTo>
                <a:lnTo>
                  <a:pt x="800" y="948"/>
                </a:lnTo>
                <a:lnTo>
                  <a:pt x="804" y="950"/>
                </a:lnTo>
                <a:lnTo>
                  <a:pt x="808" y="948"/>
                </a:lnTo>
                <a:lnTo>
                  <a:pt x="808" y="948"/>
                </a:lnTo>
                <a:lnTo>
                  <a:pt x="796" y="942"/>
                </a:lnTo>
                <a:lnTo>
                  <a:pt x="780" y="938"/>
                </a:lnTo>
                <a:lnTo>
                  <a:pt x="764" y="936"/>
                </a:lnTo>
                <a:lnTo>
                  <a:pt x="750" y="934"/>
                </a:lnTo>
                <a:lnTo>
                  <a:pt x="750" y="934"/>
                </a:lnTo>
                <a:lnTo>
                  <a:pt x="748" y="936"/>
                </a:lnTo>
                <a:lnTo>
                  <a:pt x="750" y="936"/>
                </a:lnTo>
                <a:lnTo>
                  <a:pt x="750" y="936"/>
                </a:lnTo>
                <a:lnTo>
                  <a:pt x="734" y="938"/>
                </a:lnTo>
                <a:lnTo>
                  <a:pt x="720" y="940"/>
                </a:lnTo>
                <a:lnTo>
                  <a:pt x="704" y="946"/>
                </a:lnTo>
                <a:lnTo>
                  <a:pt x="690" y="954"/>
                </a:lnTo>
                <a:lnTo>
                  <a:pt x="690" y="954"/>
                </a:lnTo>
                <a:lnTo>
                  <a:pt x="690" y="954"/>
                </a:lnTo>
                <a:lnTo>
                  <a:pt x="692" y="956"/>
                </a:lnTo>
                <a:lnTo>
                  <a:pt x="694" y="954"/>
                </a:lnTo>
                <a:lnTo>
                  <a:pt x="696" y="954"/>
                </a:lnTo>
                <a:lnTo>
                  <a:pt x="696" y="954"/>
                </a:lnTo>
                <a:lnTo>
                  <a:pt x="696" y="956"/>
                </a:lnTo>
                <a:lnTo>
                  <a:pt x="698" y="958"/>
                </a:lnTo>
                <a:lnTo>
                  <a:pt x="694" y="962"/>
                </a:lnTo>
                <a:lnTo>
                  <a:pt x="690" y="962"/>
                </a:lnTo>
                <a:lnTo>
                  <a:pt x="688" y="962"/>
                </a:lnTo>
                <a:lnTo>
                  <a:pt x="686" y="960"/>
                </a:lnTo>
                <a:lnTo>
                  <a:pt x="686" y="960"/>
                </a:lnTo>
                <a:lnTo>
                  <a:pt x="688" y="960"/>
                </a:lnTo>
                <a:lnTo>
                  <a:pt x="688" y="958"/>
                </a:lnTo>
                <a:lnTo>
                  <a:pt x="690" y="958"/>
                </a:lnTo>
                <a:lnTo>
                  <a:pt x="690" y="958"/>
                </a:lnTo>
                <a:lnTo>
                  <a:pt x="688" y="956"/>
                </a:lnTo>
                <a:lnTo>
                  <a:pt x="688" y="954"/>
                </a:lnTo>
                <a:lnTo>
                  <a:pt x="688" y="954"/>
                </a:lnTo>
                <a:lnTo>
                  <a:pt x="682" y="954"/>
                </a:lnTo>
                <a:lnTo>
                  <a:pt x="678" y="958"/>
                </a:lnTo>
                <a:lnTo>
                  <a:pt x="674" y="960"/>
                </a:lnTo>
                <a:lnTo>
                  <a:pt x="668" y="960"/>
                </a:lnTo>
                <a:lnTo>
                  <a:pt x="668" y="960"/>
                </a:lnTo>
                <a:lnTo>
                  <a:pt x="670" y="964"/>
                </a:lnTo>
                <a:lnTo>
                  <a:pt x="670" y="966"/>
                </a:lnTo>
                <a:lnTo>
                  <a:pt x="666" y="970"/>
                </a:lnTo>
                <a:lnTo>
                  <a:pt x="666" y="970"/>
                </a:lnTo>
                <a:lnTo>
                  <a:pt x="668" y="972"/>
                </a:lnTo>
                <a:lnTo>
                  <a:pt x="670" y="974"/>
                </a:lnTo>
                <a:lnTo>
                  <a:pt x="672" y="974"/>
                </a:lnTo>
                <a:lnTo>
                  <a:pt x="672" y="976"/>
                </a:lnTo>
                <a:lnTo>
                  <a:pt x="672" y="976"/>
                </a:lnTo>
                <a:lnTo>
                  <a:pt x="668" y="984"/>
                </a:lnTo>
                <a:lnTo>
                  <a:pt x="666" y="992"/>
                </a:lnTo>
                <a:lnTo>
                  <a:pt x="666" y="1000"/>
                </a:lnTo>
                <a:lnTo>
                  <a:pt x="666" y="1008"/>
                </a:lnTo>
                <a:lnTo>
                  <a:pt x="668" y="1022"/>
                </a:lnTo>
                <a:lnTo>
                  <a:pt x="670" y="1030"/>
                </a:lnTo>
                <a:lnTo>
                  <a:pt x="668" y="1038"/>
                </a:lnTo>
                <a:lnTo>
                  <a:pt x="668" y="1038"/>
                </a:lnTo>
                <a:lnTo>
                  <a:pt x="662" y="1036"/>
                </a:lnTo>
                <a:lnTo>
                  <a:pt x="656" y="1038"/>
                </a:lnTo>
                <a:lnTo>
                  <a:pt x="650" y="1038"/>
                </a:lnTo>
                <a:lnTo>
                  <a:pt x="648" y="1036"/>
                </a:lnTo>
                <a:lnTo>
                  <a:pt x="648" y="1032"/>
                </a:lnTo>
                <a:lnTo>
                  <a:pt x="648" y="1032"/>
                </a:lnTo>
                <a:lnTo>
                  <a:pt x="644" y="1034"/>
                </a:lnTo>
                <a:lnTo>
                  <a:pt x="640" y="1034"/>
                </a:lnTo>
                <a:lnTo>
                  <a:pt x="640" y="1034"/>
                </a:lnTo>
                <a:lnTo>
                  <a:pt x="640" y="1038"/>
                </a:lnTo>
                <a:lnTo>
                  <a:pt x="642" y="1040"/>
                </a:lnTo>
                <a:lnTo>
                  <a:pt x="644" y="1040"/>
                </a:lnTo>
                <a:lnTo>
                  <a:pt x="646" y="1044"/>
                </a:lnTo>
                <a:lnTo>
                  <a:pt x="646" y="1044"/>
                </a:lnTo>
                <a:lnTo>
                  <a:pt x="640" y="1044"/>
                </a:lnTo>
                <a:lnTo>
                  <a:pt x="640" y="1044"/>
                </a:lnTo>
                <a:lnTo>
                  <a:pt x="642" y="1046"/>
                </a:lnTo>
                <a:lnTo>
                  <a:pt x="646" y="1048"/>
                </a:lnTo>
                <a:lnTo>
                  <a:pt x="646" y="1048"/>
                </a:lnTo>
                <a:lnTo>
                  <a:pt x="640" y="1058"/>
                </a:lnTo>
                <a:lnTo>
                  <a:pt x="640" y="1064"/>
                </a:lnTo>
                <a:lnTo>
                  <a:pt x="642" y="1070"/>
                </a:lnTo>
                <a:lnTo>
                  <a:pt x="642" y="1070"/>
                </a:lnTo>
                <a:lnTo>
                  <a:pt x="636" y="1072"/>
                </a:lnTo>
                <a:lnTo>
                  <a:pt x="634" y="1072"/>
                </a:lnTo>
                <a:lnTo>
                  <a:pt x="630" y="1072"/>
                </a:lnTo>
                <a:lnTo>
                  <a:pt x="630" y="1072"/>
                </a:lnTo>
                <a:lnTo>
                  <a:pt x="632" y="1076"/>
                </a:lnTo>
                <a:lnTo>
                  <a:pt x="632" y="1080"/>
                </a:lnTo>
                <a:lnTo>
                  <a:pt x="630" y="1088"/>
                </a:lnTo>
                <a:lnTo>
                  <a:pt x="630" y="1088"/>
                </a:lnTo>
                <a:lnTo>
                  <a:pt x="636" y="1086"/>
                </a:lnTo>
                <a:lnTo>
                  <a:pt x="642" y="1086"/>
                </a:lnTo>
                <a:lnTo>
                  <a:pt x="650" y="1088"/>
                </a:lnTo>
                <a:lnTo>
                  <a:pt x="660" y="1092"/>
                </a:lnTo>
                <a:lnTo>
                  <a:pt x="672" y="1094"/>
                </a:lnTo>
                <a:lnTo>
                  <a:pt x="672" y="1094"/>
                </a:lnTo>
                <a:lnTo>
                  <a:pt x="670" y="1100"/>
                </a:lnTo>
                <a:lnTo>
                  <a:pt x="672" y="1108"/>
                </a:lnTo>
                <a:lnTo>
                  <a:pt x="672" y="1114"/>
                </a:lnTo>
                <a:lnTo>
                  <a:pt x="672" y="1120"/>
                </a:lnTo>
                <a:lnTo>
                  <a:pt x="672" y="1120"/>
                </a:lnTo>
                <a:lnTo>
                  <a:pt x="670" y="1122"/>
                </a:lnTo>
                <a:lnTo>
                  <a:pt x="668" y="1122"/>
                </a:lnTo>
                <a:lnTo>
                  <a:pt x="666" y="1120"/>
                </a:lnTo>
                <a:lnTo>
                  <a:pt x="662" y="1116"/>
                </a:lnTo>
                <a:lnTo>
                  <a:pt x="660" y="1114"/>
                </a:lnTo>
                <a:lnTo>
                  <a:pt x="656" y="1114"/>
                </a:lnTo>
                <a:lnTo>
                  <a:pt x="656" y="1114"/>
                </a:lnTo>
                <a:lnTo>
                  <a:pt x="654" y="1118"/>
                </a:lnTo>
                <a:lnTo>
                  <a:pt x="654" y="1122"/>
                </a:lnTo>
                <a:lnTo>
                  <a:pt x="654" y="1126"/>
                </a:lnTo>
                <a:lnTo>
                  <a:pt x="652" y="1132"/>
                </a:lnTo>
                <a:lnTo>
                  <a:pt x="652" y="1132"/>
                </a:lnTo>
                <a:lnTo>
                  <a:pt x="646" y="1132"/>
                </a:lnTo>
                <a:lnTo>
                  <a:pt x="644" y="1132"/>
                </a:lnTo>
                <a:lnTo>
                  <a:pt x="640" y="1134"/>
                </a:lnTo>
                <a:lnTo>
                  <a:pt x="636" y="1134"/>
                </a:lnTo>
                <a:lnTo>
                  <a:pt x="636" y="1134"/>
                </a:lnTo>
                <a:lnTo>
                  <a:pt x="636" y="1138"/>
                </a:lnTo>
                <a:lnTo>
                  <a:pt x="638" y="1138"/>
                </a:lnTo>
                <a:lnTo>
                  <a:pt x="644" y="1140"/>
                </a:lnTo>
                <a:lnTo>
                  <a:pt x="650" y="1138"/>
                </a:lnTo>
                <a:lnTo>
                  <a:pt x="654" y="1136"/>
                </a:lnTo>
                <a:lnTo>
                  <a:pt x="654" y="1136"/>
                </a:lnTo>
                <a:lnTo>
                  <a:pt x="658" y="1140"/>
                </a:lnTo>
                <a:lnTo>
                  <a:pt x="660" y="1146"/>
                </a:lnTo>
                <a:lnTo>
                  <a:pt x="660" y="1156"/>
                </a:lnTo>
                <a:lnTo>
                  <a:pt x="660" y="1156"/>
                </a:lnTo>
                <a:lnTo>
                  <a:pt x="654" y="1158"/>
                </a:lnTo>
                <a:lnTo>
                  <a:pt x="646" y="1160"/>
                </a:lnTo>
                <a:lnTo>
                  <a:pt x="646" y="1160"/>
                </a:lnTo>
                <a:lnTo>
                  <a:pt x="648" y="1158"/>
                </a:lnTo>
                <a:lnTo>
                  <a:pt x="648" y="1154"/>
                </a:lnTo>
                <a:lnTo>
                  <a:pt x="650" y="1152"/>
                </a:lnTo>
                <a:lnTo>
                  <a:pt x="654" y="1150"/>
                </a:lnTo>
                <a:lnTo>
                  <a:pt x="654" y="1150"/>
                </a:lnTo>
                <a:lnTo>
                  <a:pt x="650" y="1144"/>
                </a:lnTo>
                <a:lnTo>
                  <a:pt x="644" y="1142"/>
                </a:lnTo>
                <a:lnTo>
                  <a:pt x="644" y="1142"/>
                </a:lnTo>
                <a:lnTo>
                  <a:pt x="640" y="1148"/>
                </a:lnTo>
                <a:lnTo>
                  <a:pt x="640" y="1154"/>
                </a:lnTo>
                <a:lnTo>
                  <a:pt x="640" y="1160"/>
                </a:lnTo>
                <a:lnTo>
                  <a:pt x="644" y="1162"/>
                </a:lnTo>
                <a:lnTo>
                  <a:pt x="644" y="1162"/>
                </a:lnTo>
                <a:lnTo>
                  <a:pt x="636" y="1168"/>
                </a:lnTo>
                <a:lnTo>
                  <a:pt x="634" y="1172"/>
                </a:lnTo>
                <a:lnTo>
                  <a:pt x="634" y="1176"/>
                </a:lnTo>
                <a:lnTo>
                  <a:pt x="636" y="1180"/>
                </a:lnTo>
                <a:lnTo>
                  <a:pt x="646" y="1186"/>
                </a:lnTo>
                <a:lnTo>
                  <a:pt x="658" y="1190"/>
                </a:lnTo>
                <a:lnTo>
                  <a:pt x="658" y="1190"/>
                </a:lnTo>
                <a:lnTo>
                  <a:pt x="658" y="1200"/>
                </a:lnTo>
                <a:lnTo>
                  <a:pt x="658" y="1210"/>
                </a:lnTo>
                <a:lnTo>
                  <a:pt x="658" y="1220"/>
                </a:lnTo>
                <a:lnTo>
                  <a:pt x="656" y="1232"/>
                </a:lnTo>
                <a:lnTo>
                  <a:pt x="656" y="1232"/>
                </a:lnTo>
                <a:lnTo>
                  <a:pt x="654" y="1226"/>
                </a:lnTo>
                <a:lnTo>
                  <a:pt x="650" y="1224"/>
                </a:lnTo>
                <a:lnTo>
                  <a:pt x="640" y="1220"/>
                </a:lnTo>
                <a:lnTo>
                  <a:pt x="628" y="1218"/>
                </a:lnTo>
                <a:lnTo>
                  <a:pt x="616" y="1216"/>
                </a:lnTo>
                <a:lnTo>
                  <a:pt x="616" y="1216"/>
                </a:lnTo>
                <a:lnTo>
                  <a:pt x="620" y="1214"/>
                </a:lnTo>
                <a:lnTo>
                  <a:pt x="618" y="1212"/>
                </a:lnTo>
                <a:lnTo>
                  <a:pt x="618" y="1208"/>
                </a:lnTo>
                <a:lnTo>
                  <a:pt x="618" y="1204"/>
                </a:lnTo>
                <a:lnTo>
                  <a:pt x="618" y="1204"/>
                </a:lnTo>
                <a:lnTo>
                  <a:pt x="614" y="1206"/>
                </a:lnTo>
                <a:lnTo>
                  <a:pt x="612" y="1206"/>
                </a:lnTo>
                <a:lnTo>
                  <a:pt x="612" y="1204"/>
                </a:lnTo>
                <a:lnTo>
                  <a:pt x="606" y="1202"/>
                </a:lnTo>
                <a:lnTo>
                  <a:pt x="606" y="1202"/>
                </a:lnTo>
                <a:lnTo>
                  <a:pt x="604" y="1206"/>
                </a:lnTo>
                <a:lnTo>
                  <a:pt x="606" y="1208"/>
                </a:lnTo>
                <a:lnTo>
                  <a:pt x="606" y="1210"/>
                </a:lnTo>
                <a:lnTo>
                  <a:pt x="606" y="1212"/>
                </a:lnTo>
                <a:lnTo>
                  <a:pt x="606" y="1212"/>
                </a:lnTo>
                <a:lnTo>
                  <a:pt x="598" y="1212"/>
                </a:lnTo>
                <a:lnTo>
                  <a:pt x="594" y="1210"/>
                </a:lnTo>
                <a:lnTo>
                  <a:pt x="588" y="1210"/>
                </a:lnTo>
                <a:lnTo>
                  <a:pt x="582" y="1208"/>
                </a:lnTo>
                <a:lnTo>
                  <a:pt x="582" y="1208"/>
                </a:lnTo>
                <a:lnTo>
                  <a:pt x="584" y="1204"/>
                </a:lnTo>
                <a:lnTo>
                  <a:pt x="582" y="1198"/>
                </a:lnTo>
                <a:lnTo>
                  <a:pt x="582" y="1198"/>
                </a:lnTo>
                <a:lnTo>
                  <a:pt x="588" y="1198"/>
                </a:lnTo>
                <a:lnTo>
                  <a:pt x="590" y="1196"/>
                </a:lnTo>
                <a:lnTo>
                  <a:pt x="594" y="1198"/>
                </a:lnTo>
                <a:lnTo>
                  <a:pt x="594" y="1198"/>
                </a:lnTo>
                <a:lnTo>
                  <a:pt x="592" y="1194"/>
                </a:lnTo>
                <a:lnTo>
                  <a:pt x="588" y="1194"/>
                </a:lnTo>
                <a:lnTo>
                  <a:pt x="586" y="1196"/>
                </a:lnTo>
                <a:lnTo>
                  <a:pt x="580" y="1196"/>
                </a:lnTo>
                <a:lnTo>
                  <a:pt x="580" y="1196"/>
                </a:lnTo>
                <a:lnTo>
                  <a:pt x="576" y="1180"/>
                </a:lnTo>
                <a:lnTo>
                  <a:pt x="572" y="1172"/>
                </a:lnTo>
                <a:lnTo>
                  <a:pt x="564" y="1166"/>
                </a:lnTo>
                <a:lnTo>
                  <a:pt x="564" y="1166"/>
                </a:lnTo>
                <a:lnTo>
                  <a:pt x="564" y="1164"/>
                </a:lnTo>
                <a:lnTo>
                  <a:pt x="566" y="1162"/>
                </a:lnTo>
                <a:lnTo>
                  <a:pt x="570" y="1162"/>
                </a:lnTo>
                <a:lnTo>
                  <a:pt x="570" y="1162"/>
                </a:lnTo>
                <a:lnTo>
                  <a:pt x="570" y="1160"/>
                </a:lnTo>
                <a:lnTo>
                  <a:pt x="566" y="1160"/>
                </a:lnTo>
                <a:lnTo>
                  <a:pt x="564" y="1160"/>
                </a:lnTo>
                <a:lnTo>
                  <a:pt x="562" y="1158"/>
                </a:lnTo>
                <a:lnTo>
                  <a:pt x="562" y="1158"/>
                </a:lnTo>
                <a:lnTo>
                  <a:pt x="564" y="1154"/>
                </a:lnTo>
                <a:lnTo>
                  <a:pt x="564" y="1152"/>
                </a:lnTo>
                <a:lnTo>
                  <a:pt x="562" y="1150"/>
                </a:lnTo>
                <a:lnTo>
                  <a:pt x="562" y="1150"/>
                </a:lnTo>
                <a:lnTo>
                  <a:pt x="566" y="1148"/>
                </a:lnTo>
                <a:lnTo>
                  <a:pt x="572" y="1146"/>
                </a:lnTo>
                <a:lnTo>
                  <a:pt x="576" y="1144"/>
                </a:lnTo>
                <a:lnTo>
                  <a:pt x="578" y="1142"/>
                </a:lnTo>
                <a:lnTo>
                  <a:pt x="578" y="1142"/>
                </a:lnTo>
                <a:lnTo>
                  <a:pt x="572" y="1144"/>
                </a:lnTo>
                <a:lnTo>
                  <a:pt x="568" y="1144"/>
                </a:lnTo>
                <a:lnTo>
                  <a:pt x="564" y="1146"/>
                </a:lnTo>
                <a:lnTo>
                  <a:pt x="558" y="1148"/>
                </a:lnTo>
                <a:lnTo>
                  <a:pt x="558" y="1148"/>
                </a:lnTo>
                <a:lnTo>
                  <a:pt x="558" y="1140"/>
                </a:lnTo>
                <a:lnTo>
                  <a:pt x="556" y="1136"/>
                </a:lnTo>
                <a:lnTo>
                  <a:pt x="554" y="1134"/>
                </a:lnTo>
                <a:lnTo>
                  <a:pt x="556" y="1128"/>
                </a:lnTo>
                <a:lnTo>
                  <a:pt x="556" y="1128"/>
                </a:lnTo>
                <a:lnTo>
                  <a:pt x="550" y="1128"/>
                </a:lnTo>
                <a:lnTo>
                  <a:pt x="548" y="1130"/>
                </a:lnTo>
                <a:lnTo>
                  <a:pt x="546" y="1132"/>
                </a:lnTo>
                <a:lnTo>
                  <a:pt x="542" y="1134"/>
                </a:lnTo>
                <a:lnTo>
                  <a:pt x="542" y="1134"/>
                </a:lnTo>
                <a:lnTo>
                  <a:pt x="550" y="1152"/>
                </a:lnTo>
                <a:lnTo>
                  <a:pt x="552" y="1160"/>
                </a:lnTo>
                <a:lnTo>
                  <a:pt x="550" y="1164"/>
                </a:lnTo>
                <a:lnTo>
                  <a:pt x="548" y="1166"/>
                </a:lnTo>
                <a:lnTo>
                  <a:pt x="548" y="1166"/>
                </a:lnTo>
                <a:lnTo>
                  <a:pt x="550" y="1168"/>
                </a:lnTo>
                <a:lnTo>
                  <a:pt x="554" y="1168"/>
                </a:lnTo>
                <a:lnTo>
                  <a:pt x="554" y="1168"/>
                </a:lnTo>
                <a:lnTo>
                  <a:pt x="552" y="1174"/>
                </a:lnTo>
                <a:lnTo>
                  <a:pt x="552" y="1180"/>
                </a:lnTo>
                <a:lnTo>
                  <a:pt x="552" y="1186"/>
                </a:lnTo>
                <a:lnTo>
                  <a:pt x="552" y="1190"/>
                </a:lnTo>
                <a:lnTo>
                  <a:pt x="550" y="1194"/>
                </a:lnTo>
                <a:lnTo>
                  <a:pt x="550" y="1194"/>
                </a:lnTo>
                <a:lnTo>
                  <a:pt x="552" y="1198"/>
                </a:lnTo>
                <a:lnTo>
                  <a:pt x="552" y="1204"/>
                </a:lnTo>
                <a:lnTo>
                  <a:pt x="548" y="1214"/>
                </a:lnTo>
                <a:lnTo>
                  <a:pt x="548" y="1214"/>
                </a:lnTo>
                <a:lnTo>
                  <a:pt x="544" y="1216"/>
                </a:lnTo>
                <a:lnTo>
                  <a:pt x="538" y="1216"/>
                </a:lnTo>
                <a:lnTo>
                  <a:pt x="532" y="1216"/>
                </a:lnTo>
                <a:lnTo>
                  <a:pt x="526" y="1216"/>
                </a:lnTo>
                <a:lnTo>
                  <a:pt x="526" y="1216"/>
                </a:lnTo>
                <a:lnTo>
                  <a:pt x="526" y="1210"/>
                </a:lnTo>
                <a:lnTo>
                  <a:pt x="522" y="1208"/>
                </a:lnTo>
                <a:lnTo>
                  <a:pt x="522" y="1208"/>
                </a:lnTo>
                <a:lnTo>
                  <a:pt x="524" y="1208"/>
                </a:lnTo>
                <a:lnTo>
                  <a:pt x="526" y="1206"/>
                </a:lnTo>
                <a:lnTo>
                  <a:pt x="528" y="1206"/>
                </a:lnTo>
                <a:lnTo>
                  <a:pt x="528" y="1204"/>
                </a:lnTo>
                <a:lnTo>
                  <a:pt x="528" y="1204"/>
                </a:lnTo>
                <a:lnTo>
                  <a:pt x="526" y="1202"/>
                </a:lnTo>
                <a:lnTo>
                  <a:pt x="524" y="1204"/>
                </a:lnTo>
                <a:lnTo>
                  <a:pt x="520" y="1204"/>
                </a:lnTo>
                <a:lnTo>
                  <a:pt x="518" y="1202"/>
                </a:lnTo>
                <a:lnTo>
                  <a:pt x="518" y="1202"/>
                </a:lnTo>
                <a:lnTo>
                  <a:pt x="516" y="1214"/>
                </a:lnTo>
                <a:lnTo>
                  <a:pt x="514" y="1220"/>
                </a:lnTo>
                <a:lnTo>
                  <a:pt x="510" y="1228"/>
                </a:lnTo>
                <a:lnTo>
                  <a:pt x="510" y="1228"/>
                </a:lnTo>
                <a:lnTo>
                  <a:pt x="504" y="1228"/>
                </a:lnTo>
                <a:lnTo>
                  <a:pt x="504" y="1228"/>
                </a:lnTo>
                <a:lnTo>
                  <a:pt x="506" y="1230"/>
                </a:lnTo>
                <a:lnTo>
                  <a:pt x="510" y="1230"/>
                </a:lnTo>
                <a:lnTo>
                  <a:pt x="510" y="1230"/>
                </a:lnTo>
                <a:lnTo>
                  <a:pt x="498" y="1232"/>
                </a:lnTo>
                <a:lnTo>
                  <a:pt x="486" y="1234"/>
                </a:lnTo>
                <a:lnTo>
                  <a:pt x="486" y="1234"/>
                </a:lnTo>
                <a:lnTo>
                  <a:pt x="488" y="1232"/>
                </a:lnTo>
                <a:lnTo>
                  <a:pt x="488" y="1232"/>
                </a:lnTo>
                <a:lnTo>
                  <a:pt x="490" y="1232"/>
                </a:lnTo>
                <a:lnTo>
                  <a:pt x="492" y="1230"/>
                </a:lnTo>
                <a:lnTo>
                  <a:pt x="492" y="1230"/>
                </a:lnTo>
                <a:lnTo>
                  <a:pt x="490" y="1228"/>
                </a:lnTo>
                <a:lnTo>
                  <a:pt x="486" y="1228"/>
                </a:lnTo>
                <a:lnTo>
                  <a:pt x="482" y="1230"/>
                </a:lnTo>
                <a:lnTo>
                  <a:pt x="478" y="1228"/>
                </a:lnTo>
                <a:lnTo>
                  <a:pt x="478" y="1228"/>
                </a:lnTo>
                <a:lnTo>
                  <a:pt x="478" y="1232"/>
                </a:lnTo>
                <a:lnTo>
                  <a:pt x="476" y="1234"/>
                </a:lnTo>
                <a:lnTo>
                  <a:pt x="468" y="1234"/>
                </a:lnTo>
                <a:lnTo>
                  <a:pt x="458" y="1234"/>
                </a:lnTo>
                <a:lnTo>
                  <a:pt x="444" y="1236"/>
                </a:lnTo>
                <a:lnTo>
                  <a:pt x="444" y="1236"/>
                </a:lnTo>
                <a:lnTo>
                  <a:pt x="444" y="1232"/>
                </a:lnTo>
                <a:lnTo>
                  <a:pt x="448" y="1232"/>
                </a:lnTo>
                <a:lnTo>
                  <a:pt x="448" y="1232"/>
                </a:lnTo>
                <a:lnTo>
                  <a:pt x="442" y="1230"/>
                </a:lnTo>
                <a:lnTo>
                  <a:pt x="438" y="1232"/>
                </a:lnTo>
                <a:lnTo>
                  <a:pt x="430" y="1234"/>
                </a:lnTo>
                <a:lnTo>
                  <a:pt x="420" y="1234"/>
                </a:lnTo>
                <a:lnTo>
                  <a:pt x="416" y="1232"/>
                </a:lnTo>
                <a:lnTo>
                  <a:pt x="414" y="1228"/>
                </a:lnTo>
                <a:lnTo>
                  <a:pt x="414" y="1228"/>
                </a:lnTo>
                <a:lnTo>
                  <a:pt x="410" y="1230"/>
                </a:lnTo>
                <a:lnTo>
                  <a:pt x="412" y="1232"/>
                </a:lnTo>
                <a:lnTo>
                  <a:pt x="414" y="1234"/>
                </a:lnTo>
                <a:lnTo>
                  <a:pt x="412" y="1236"/>
                </a:lnTo>
                <a:lnTo>
                  <a:pt x="412" y="1236"/>
                </a:lnTo>
                <a:lnTo>
                  <a:pt x="408" y="1234"/>
                </a:lnTo>
                <a:lnTo>
                  <a:pt x="404" y="1230"/>
                </a:lnTo>
                <a:lnTo>
                  <a:pt x="400" y="1228"/>
                </a:lnTo>
                <a:lnTo>
                  <a:pt x="396" y="1228"/>
                </a:lnTo>
                <a:lnTo>
                  <a:pt x="396" y="1228"/>
                </a:lnTo>
                <a:lnTo>
                  <a:pt x="396" y="1230"/>
                </a:lnTo>
                <a:lnTo>
                  <a:pt x="398" y="1230"/>
                </a:lnTo>
                <a:lnTo>
                  <a:pt x="400" y="1232"/>
                </a:lnTo>
                <a:lnTo>
                  <a:pt x="400" y="1236"/>
                </a:lnTo>
                <a:lnTo>
                  <a:pt x="400" y="1236"/>
                </a:lnTo>
                <a:lnTo>
                  <a:pt x="398" y="1236"/>
                </a:lnTo>
                <a:lnTo>
                  <a:pt x="396" y="1236"/>
                </a:lnTo>
                <a:lnTo>
                  <a:pt x="396" y="1236"/>
                </a:lnTo>
                <a:lnTo>
                  <a:pt x="392" y="1236"/>
                </a:lnTo>
                <a:lnTo>
                  <a:pt x="392" y="1236"/>
                </a:lnTo>
                <a:lnTo>
                  <a:pt x="392" y="1232"/>
                </a:lnTo>
                <a:lnTo>
                  <a:pt x="394" y="1228"/>
                </a:lnTo>
                <a:lnTo>
                  <a:pt x="394" y="1228"/>
                </a:lnTo>
                <a:lnTo>
                  <a:pt x="390" y="1228"/>
                </a:lnTo>
                <a:lnTo>
                  <a:pt x="388" y="1228"/>
                </a:lnTo>
                <a:lnTo>
                  <a:pt x="384" y="1230"/>
                </a:lnTo>
                <a:lnTo>
                  <a:pt x="380" y="1230"/>
                </a:lnTo>
                <a:lnTo>
                  <a:pt x="380" y="1230"/>
                </a:lnTo>
                <a:lnTo>
                  <a:pt x="382" y="1232"/>
                </a:lnTo>
                <a:lnTo>
                  <a:pt x="384" y="1234"/>
                </a:lnTo>
                <a:lnTo>
                  <a:pt x="384" y="1234"/>
                </a:lnTo>
                <a:lnTo>
                  <a:pt x="382" y="1236"/>
                </a:lnTo>
                <a:lnTo>
                  <a:pt x="382" y="1236"/>
                </a:lnTo>
                <a:lnTo>
                  <a:pt x="380" y="1234"/>
                </a:lnTo>
                <a:lnTo>
                  <a:pt x="378" y="1232"/>
                </a:lnTo>
                <a:lnTo>
                  <a:pt x="378" y="1232"/>
                </a:lnTo>
                <a:lnTo>
                  <a:pt x="374" y="1236"/>
                </a:lnTo>
                <a:lnTo>
                  <a:pt x="368" y="1236"/>
                </a:lnTo>
                <a:lnTo>
                  <a:pt x="358" y="1236"/>
                </a:lnTo>
                <a:lnTo>
                  <a:pt x="348" y="1238"/>
                </a:lnTo>
                <a:lnTo>
                  <a:pt x="348" y="1238"/>
                </a:lnTo>
                <a:lnTo>
                  <a:pt x="346" y="1236"/>
                </a:lnTo>
                <a:lnTo>
                  <a:pt x="350" y="1236"/>
                </a:lnTo>
                <a:lnTo>
                  <a:pt x="358" y="1234"/>
                </a:lnTo>
                <a:lnTo>
                  <a:pt x="358" y="1234"/>
                </a:lnTo>
                <a:lnTo>
                  <a:pt x="356" y="1232"/>
                </a:lnTo>
                <a:lnTo>
                  <a:pt x="354" y="1230"/>
                </a:lnTo>
                <a:lnTo>
                  <a:pt x="350" y="1232"/>
                </a:lnTo>
                <a:lnTo>
                  <a:pt x="344" y="1234"/>
                </a:lnTo>
                <a:lnTo>
                  <a:pt x="338" y="1236"/>
                </a:lnTo>
                <a:lnTo>
                  <a:pt x="338" y="1236"/>
                </a:lnTo>
                <a:lnTo>
                  <a:pt x="340" y="1238"/>
                </a:lnTo>
                <a:lnTo>
                  <a:pt x="342" y="1240"/>
                </a:lnTo>
                <a:lnTo>
                  <a:pt x="342" y="1242"/>
                </a:lnTo>
                <a:lnTo>
                  <a:pt x="342" y="1242"/>
                </a:lnTo>
                <a:lnTo>
                  <a:pt x="338" y="1242"/>
                </a:lnTo>
                <a:lnTo>
                  <a:pt x="336" y="1242"/>
                </a:lnTo>
                <a:lnTo>
                  <a:pt x="332" y="1244"/>
                </a:lnTo>
                <a:lnTo>
                  <a:pt x="328" y="1244"/>
                </a:lnTo>
                <a:lnTo>
                  <a:pt x="328" y="1244"/>
                </a:lnTo>
                <a:lnTo>
                  <a:pt x="330" y="1240"/>
                </a:lnTo>
                <a:lnTo>
                  <a:pt x="336" y="1240"/>
                </a:lnTo>
                <a:lnTo>
                  <a:pt x="336" y="1240"/>
                </a:lnTo>
                <a:lnTo>
                  <a:pt x="336" y="1238"/>
                </a:lnTo>
                <a:lnTo>
                  <a:pt x="332" y="1238"/>
                </a:lnTo>
                <a:lnTo>
                  <a:pt x="330" y="1236"/>
                </a:lnTo>
                <a:lnTo>
                  <a:pt x="330" y="1234"/>
                </a:lnTo>
                <a:lnTo>
                  <a:pt x="330" y="1234"/>
                </a:lnTo>
                <a:lnTo>
                  <a:pt x="324" y="1240"/>
                </a:lnTo>
                <a:lnTo>
                  <a:pt x="320" y="1242"/>
                </a:lnTo>
                <a:lnTo>
                  <a:pt x="318" y="1244"/>
                </a:lnTo>
                <a:lnTo>
                  <a:pt x="318" y="1244"/>
                </a:lnTo>
                <a:lnTo>
                  <a:pt x="318" y="1244"/>
                </a:lnTo>
                <a:lnTo>
                  <a:pt x="320" y="1246"/>
                </a:lnTo>
                <a:lnTo>
                  <a:pt x="324" y="1246"/>
                </a:lnTo>
                <a:lnTo>
                  <a:pt x="328" y="1246"/>
                </a:lnTo>
                <a:lnTo>
                  <a:pt x="326" y="1248"/>
                </a:lnTo>
                <a:lnTo>
                  <a:pt x="326" y="1248"/>
                </a:lnTo>
                <a:lnTo>
                  <a:pt x="332" y="1248"/>
                </a:lnTo>
                <a:lnTo>
                  <a:pt x="338" y="1246"/>
                </a:lnTo>
                <a:lnTo>
                  <a:pt x="348" y="1242"/>
                </a:lnTo>
                <a:lnTo>
                  <a:pt x="348" y="1242"/>
                </a:lnTo>
                <a:lnTo>
                  <a:pt x="346" y="1244"/>
                </a:lnTo>
                <a:lnTo>
                  <a:pt x="346" y="1248"/>
                </a:lnTo>
                <a:lnTo>
                  <a:pt x="346" y="1252"/>
                </a:lnTo>
                <a:lnTo>
                  <a:pt x="344" y="1252"/>
                </a:lnTo>
                <a:lnTo>
                  <a:pt x="342" y="1252"/>
                </a:lnTo>
                <a:lnTo>
                  <a:pt x="342" y="1252"/>
                </a:lnTo>
                <a:lnTo>
                  <a:pt x="344" y="1258"/>
                </a:lnTo>
                <a:lnTo>
                  <a:pt x="346" y="1264"/>
                </a:lnTo>
                <a:lnTo>
                  <a:pt x="346" y="1264"/>
                </a:lnTo>
                <a:lnTo>
                  <a:pt x="342" y="1262"/>
                </a:lnTo>
                <a:lnTo>
                  <a:pt x="340" y="1264"/>
                </a:lnTo>
                <a:lnTo>
                  <a:pt x="338" y="1270"/>
                </a:lnTo>
                <a:lnTo>
                  <a:pt x="338" y="1270"/>
                </a:lnTo>
                <a:lnTo>
                  <a:pt x="334" y="1268"/>
                </a:lnTo>
                <a:lnTo>
                  <a:pt x="330" y="1270"/>
                </a:lnTo>
                <a:lnTo>
                  <a:pt x="328" y="1272"/>
                </a:lnTo>
                <a:lnTo>
                  <a:pt x="322" y="1270"/>
                </a:lnTo>
                <a:lnTo>
                  <a:pt x="322" y="1270"/>
                </a:lnTo>
                <a:lnTo>
                  <a:pt x="328" y="1276"/>
                </a:lnTo>
                <a:lnTo>
                  <a:pt x="330" y="1278"/>
                </a:lnTo>
                <a:lnTo>
                  <a:pt x="324" y="1280"/>
                </a:lnTo>
                <a:lnTo>
                  <a:pt x="324" y="1280"/>
                </a:lnTo>
                <a:lnTo>
                  <a:pt x="328" y="1282"/>
                </a:lnTo>
                <a:lnTo>
                  <a:pt x="330" y="1284"/>
                </a:lnTo>
                <a:lnTo>
                  <a:pt x="338" y="1282"/>
                </a:lnTo>
                <a:lnTo>
                  <a:pt x="338" y="1282"/>
                </a:lnTo>
                <a:lnTo>
                  <a:pt x="336" y="1280"/>
                </a:lnTo>
                <a:lnTo>
                  <a:pt x="334" y="1280"/>
                </a:lnTo>
                <a:lnTo>
                  <a:pt x="334" y="1280"/>
                </a:lnTo>
                <a:lnTo>
                  <a:pt x="338" y="1280"/>
                </a:lnTo>
                <a:lnTo>
                  <a:pt x="344" y="1282"/>
                </a:lnTo>
                <a:lnTo>
                  <a:pt x="348" y="1284"/>
                </a:lnTo>
                <a:lnTo>
                  <a:pt x="354" y="1284"/>
                </a:lnTo>
                <a:lnTo>
                  <a:pt x="354" y="1284"/>
                </a:lnTo>
                <a:lnTo>
                  <a:pt x="354" y="1288"/>
                </a:lnTo>
                <a:lnTo>
                  <a:pt x="354" y="1290"/>
                </a:lnTo>
                <a:lnTo>
                  <a:pt x="352" y="1292"/>
                </a:lnTo>
                <a:lnTo>
                  <a:pt x="352" y="1292"/>
                </a:lnTo>
                <a:lnTo>
                  <a:pt x="348" y="1290"/>
                </a:lnTo>
                <a:lnTo>
                  <a:pt x="348" y="1290"/>
                </a:lnTo>
                <a:lnTo>
                  <a:pt x="350" y="1288"/>
                </a:lnTo>
                <a:lnTo>
                  <a:pt x="348" y="1286"/>
                </a:lnTo>
                <a:lnTo>
                  <a:pt x="348" y="1286"/>
                </a:lnTo>
                <a:lnTo>
                  <a:pt x="342" y="1288"/>
                </a:lnTo>
                <a:lnTo>
                  <a:pt x="338" y="1288"/>
                </a:lnTo>
                <a:lnTo>
                  <a:pt x="336" y="1286"/>
                </a:lnTo>
                <a:lnTo>
                  <a:pt x="336" y="1286"/>
                </a:lnTo>
                <a:lnTo>
                  <a:pt x="336" y="1288"/>
                </a:lnTo>
                <a:lnTo>
                  <a:pt x="338" y="1288"/>
                </a:lnTo>
                <a:lnTo>
                  <a:pt x="342" y="1290"/>
                </a:lnTo>
                <a:lnTo>
                  <a:pt x="342" y="1290"/>
                </a:lnTo>
                <a:lnTo>
                  <a:pt x="340" y="1292"/>
                </a:lnTo>
                <a:lnTo>
                  <a:pt x="336" y="1290"/>
                </a:lnTo>
                <a:lnTo>
                  <a:pt x="330" y="1288"/>
                </a:lnTo>
                <a:lnTo>
                  <a:pt x="330" y="1288"/>
                </a:lnTo>
                <a:lnTo>
                  <a:pt x="328" y="1288"/>
                </a:lnTo>
                <a:lnTo>
                  <a:pt x="330" y="1290"/>
                </a:lnTo>
                <a:lnTo>
                  <a:pt x="330" y="1292"/>
                </a:lnTo>
                <a:lnTo>
                  <a:pt x="328" y="1294"/>
                </a:lnTo>
                <a:lnTo>
                  <a:pt x="328" y="1294"/>
                </a:lnTo>
                <a:lnTo>
                  <a:pt x="326" y="1290"/>
                </a:lnTo>
                <a:lnTo>
                  <a:pt x="322" y="1290"/>
                </a:lnTo>
                <a:lnTo>
                  <a:pt x="318" y="1288"/>
                </a:lnTo>
                <a:lnTo>
                  <a:pt x="318" y="1286"/>
                </a:lnTo>
                <a:lnTo>
                  <a:pt x="318" y="1286"/>
                </a:lnTo>
                <a:lnTo>
                  <a:pt x="320" y="1286"/>
                </a:lnTo>
                <a:lnTo>
                  <a:pt x="324" y="1288"/>
                </a:lnTo>
                <a:lnTo>
                  <a:pt x="324" y="1288"/>
                </a:lnTo>
                <a:lnTo>
                  <a:pt x="326" y="1284"/>
                </a:lnTo>
                <a:lnTo>
                  <a:pt x="324" y="1282"/>
                </a:lnTo>
                <a:lnTo>
                  <a:pt x="322" y="1280"/>
                </a:lnTo>
                <a:lnTo>
                  <a:pt x="324" y="1276"/>
                </a:lnTo>
                <a:lnTo>
                  <a:pt x="324" y="1276"/>
                </a:lnTo>
                <a:lnTo>
                  <a:pt x="322" y="1276"/>
                </a:lnTo>
                <a:lnTo>
                  <a:pt x="322" y="1280"/>
                </a:lnTo>
                <a:lnTo>
                  <a:pt x="320" y="1282"/>
                </a:lnTo>
                <a:lnTo>
                  <a:pt x="318" y="1284"/>
                </a:lnTo>
                <a:lnTo>
                  <a:pt x="318" y="1284"/>
                </a:lnTo>
                <a:lnTo>
                  <a:pt x="318" y="1282"/>
                </a:lnTo>
                <a:lnTo>
                  <a:pt x="318" y="1280"/>
                </a:lnTo>
                <a:lnTo>
                  <a:pt x="312" y="1280"/>
                </a:lnTo>
                <a:lnTo>
                  <a:pt x="312" y="1280"/>
                </a:lnTo>
                <a:lnTo>
                  <a:pt x="312" y="1276"/>
                </a:lnTo>
                <a:lnTo>
                  <a:pt x="312" y="1274"/>
                </a:lnTo>
                <a:lnTo>
                  <a:pt x="310" y="1270"/>
                </a:lnTo>
                <a:lnTo>
                  <a:pt x="310" y="1266"/>
                </a:lnTo>
                <a:lnTo>
                  <a:pt x="310" y="1266"/>
                </a:lnTo>
                <a:lnTo>
                  <a:pt x="298" y="1266"/>
                </a:lnTo>
                <a:lnTo>
                  <a:pt x="288" y="1264"/>
                </a:lnTo>
                <a:lnTo>
                  <a:pt x="288" y="1264"/>
                </a:lnTo>
                <a:lnTo>
                  <a:pt x="290" y="1266"/>
                </a:lnTo>
                <a:lnTo>
                  <a:pt x="292" y="1268"/>
                </a:lnTo>
                <a:lnTo>
                  <a:pt x="300" y="1270"/>
                </a:lnTo>
                <a:lnTo>
                  <a:pt x="300" y="1270"/>
                </a:lnTo>
                <a:lnTo>
                  <a:pt x="298" y="1274"/>
                </a:lnTo>
                <a:lnTo>
                  <a:pt x="296" y="1274"/>
                </a:lnTo>
                <a:lnTo>
                  <a:pt x="290" y="1272"/>
                </a:lnTo>
                <a:lnTo>
                  <a:pt x="286" y="1268"/>
                </a:lnTo>
                <a:lnTo>
                  <a:pt x="284" y="1270"/>
                </a:lnTo>
                <a:lnTo>
                  <a:pt x="282" y="1272"/>
                </a:lnTo>
                <a:lnTo>
                  <a:pt x="282" y="1272"/>
                </a:lnTo>
                <a:lnTo>
                  <a:pt x="280" y="1270"/>
                </a:lnTo>
                <a:lnTo>
                  <a:pt x="282" y="1268"/>
                </a:lnTo>
                <a:lnTo>
                  <a:pt x="284" y="1266"/>
                </a:lnTo>
                <a:lnTo>
                  <a:pt x="284" y="1262"/>
                </a:lnTo>
                <a:lnTo>
                  <a:pt x="284" y="1262"/>
                </a:lnTo>
                <a:lnTo>
                  <a:pt x="282" y="1260"/>
                </a:lnTo>
                <a:lnTo>
                  <a:pt x="282" y="1256"/>
                </a:lnTo>
                <a:lnTo>
                  <a:pt x="282" y="1256"/>
                </a:lnTo>
                <a:lnTo>
                  <a:pt x="276" y="1258"/>
                </a:lnTo>
                <a:lnTo>
                  <a:pt x="272" y="1258"/>
                </a:lnTo>
                <a:lnTo>
                  <a:pt x="266" y="1258"/>
                </a:lnTo>
                <a:lnTo>
                  <a:pt x="262" y="1260"/>
                </a:lnTo>
                <a:lnTo>
                  <a:pt x="262" y="1260"/>
                </a:lnTo>
                <a:lnTo>
                  <a:pt x="262" y="1254"/>
                </a:lnTo>
                <a:lnTo>
                  <a:pt x="260" y="1250"/>
                </a:lnTo>
                <a:lnTo>
                  <a:pt x="258" y="1246"/>
                </a:lnTo>
                <a:lnTo>
                  <a:pt x="258" y="1246"/>
                </a:lnTo>
                <a:lnTo>
                  <a:pt x="266" y="1248"/>
                </a:lnTo>
                <a:lnTo>
                  <a:pt x="268" y="1248"/>
                </a:lnTo>
                <a:lnTo>
                  <a:pt x="270" y="1246"/>
                </a:lnTo>
                <a:lnTo>
                  <a:pt x="270" y="1246"/>
                </a:lnTo>
                <a:lnTo>
                  <a:pt x="276" y="1250"/>
                </a:lnTo>
                <a:lnTo>
                  <a:pt x="280" y="1252"/>
                </a:lnTo>
                <a:lnTo>
                  <a:pt x="286" y="1250"/>
                </a:lnTo>
                <a:lnTo>
                  <a:pt x="286" y="1250"/>
                </a:lnTo>
                <a:lnTo>
                  <a:pt x="276" y="1246"/>
                </a:lnTo>
                <a:lnTo>
                  <a:pt x="264" y="1242"/>
                </a:lnTo>
                <a:lnTo>
                  <a:pt x="264" y="1242"/>
                </a:lnTo>
                <a:lnTo>
                  <a:pt x="266" y="1238"/>
                </a:lnTo>
                <a:lnTo>
                  <a:pt x="268" y="1238"/>
                </a:lnTo>
                <a:lnTo>
                  <a:pt x="276" y="1242"/>
                </a:lnTo>
                <a:lnTo>
                  <a:pt x="284" y="1244"/>
                </a:lnTo>
                <a:lnTo>
                  <a:pt x="286" y="1244"/>
                </a:lnTo>
                <a:lnTo>
                  <a:pt x="290" y="1244"/>
                </a:lnTo>
                <a:lnTo>
                  <a:pt x="290" y="1244"/>
                </a:lnTo>
                <a:lnTo>
                  <a:pt x="292" y="1246"/>
                </a:lnTo>
                <a:lnTo>
                  <a:pt x="290" y="1248"/>
                </a:lnTo>
                <a:lnTo>
                  <a:pt x="286" y="1252"/>
                </a:lnTo>
                <a:lnTo>
                  <a:pt x="284" y="1254"/>
                </a:lnTo>
                <a:lnTo>
                  <a:pt x="284" y="1254"/>
                </a:lnTo>
                <a:lnTo>
                  <a:pt x="288" y="1256"/>
                </a:lnTo>
                <a:lnTo>
                  <a:pt x="292" y="1254"/>
                </a:lnTo>
                <a:lnTo>
                  <a:pt x="294" y="1250"/>
                </a:lnTo>
                <a:lnTo>
                  <a:pt x="298" y="1246"/>
                </a:lnTo>
                <a:lnTo>
                  <a:pt x="298" y="1246"/>
                </a:lnTo>
                <a:lnTo>
                  <a:pt x="294" y="1244"/>
                </a:lnTo>
                <a:lnTo>
                  <a:pt x="290" y="1240"/>
                </a:lnTo>
                <a:lnTo>
                  <a:pt x="288" y="1238"/>
                </a:lnTo>
                <a:lnTo>
                  <a:pt x="290" y="1234"/>
                </a:lnTo>
                <a:lnTo>
                  <a:pt x="290" y="1234"/>
                </a:lnTo>
                <a:lnTo>
                  <a:pt x="286" y="1234"/>
                </a:lnTo>
                <a:lnTo>
                  <a:pt x="284" y="1234"/>
                </a:lnTo>
                <a:lnTo>
                  <a:pt x="284" y="1236"/>
                </a:lnTo>
                <a:lnTo>
                  <a:pt x="284" y="1240"/>
                </a:lnTo>
                <a:lnTo>
                  <a:pt x="284" y="1240"/>
                </a:lnTo>
                <a:lnTo>
                  <a:pt x="280" y="1240"/>
                </a:lnTo>
                <a:lnTo>
                  <a:pt x="276" y="1238"/>
                </a:lnTo>
                <a:lnTo>
                  <a:pt x="270" y="1236"/>
                </a:lnTo>
                <a:lnTo>
                  <a:pt x="270" y="1236"/>
                </a:lnTo>
                <a:lnTo>
                  <a:pt x="270" y="1232"/>
                </a:lnTo>
                <a:lnTo>
                  <a:pt x="270" y="1226"/>
                </a:lnTo>
                <a:lnTo>
                  <a:pt x="270" y="1226"/>
                </a:lnTo>
                <a:lnTo>
                  <a:pt x="260" y="1226"/>
                </a:lnTo>
                <a:lnTo>
                  <a:pt x="252" y="1230"/>
                </a:lnTo>
                <a:lnTo>
                  <a:pt x="252" y="1230"/>
                </a:lnTo>
                <a:lnTo>
                  <a:pt x="254" y="1232"/>
                </a:lnTo>
                <a:lnTo>
                  <a:pt x="258" y="1232"/>
                </a:lnTo>
                <a:lnTo>
                  <a:pt x="266" y="1236"/>
                </a:lnTo>
                <a:lnTo>
                  <a:pt x="266" y="1236"/>
                </a:lnTo>
                <a:lnTo>
                  <a:pt x="262" y="1238"/>
                </a:lnTo>
                <a:lnTo>
                  <a:pt x="256" y="1236"/>
                </a:lnTo>
                <a:lnTo>
                  <a:pt x="250" y="1236"/>
                </a:lnTo>
                <a:lnTo>
                  <a:pt x="244" y="1236"/>
                </a:lnTo>
                <a:lnTo>
                  <a:pt x="244" y="1236"/>
                </a:lnTo>
                <a:lnTo>
                  <a:pt x="246" y="1232"/>
                </a:lnTo>
                <a:lnTo>
                  <a:pt x="246" y="1230"/>
                </a:lnTo>
                <a:lnTo>
                  <a:pt x="244" y="1228"/>
                </a:lnTo>
                <a:lnTo>
                  <a:pt x="244" y="1224"/>
                </a:lnTo>
                <a:lnTo>
                  <a:pt x="244" y="1224"/>
                </a:lnTo>
                <a:lnTo>
                  <a:pt x="248" y="1226"/>
                </a:lnTo>
                <a:lnTo>
                  <a:pt x="252" y="1226"/>
                </a:lnTo>
                <a:lnTo>
                  <a:pt x="252" y="1226"/>
                </a:lnTo>
                <a:lnTo>
                  <a:pt x="248" y="1224"/>
                </a:lnTo>
                <a:lnTo>
                  <a:pt x="250" y="1222"/>
                </a:lnTo>
                <a:lnTo>
                  <a:pt x="262" y="1222"/>
                </a:lnTo>
                <a:lnTo>
                  <a:pt x="262" y="1222"/>
                </a:lnTo>
                <a:lnTo>
                  <a:pt x="262" y="1218"/>
                </a:lnTo>
                <a:lnTo>
                  <a:pt x="260" y="1216"/>
                </a:lnTo>
                <a:lnTo>
                  <a:pt x="260" y="1216"/>
                </a:lnTo>
                <a:lnTo>
                  <a:pt x="262" y="1216"/>
                </a:lnTo>
                <a:lnTo>
                  <a:pt x="266" y="1218"/>
                </a:lnTo>
                <a:lnTo>
                  <a:pt x="274" y="1222"/>
                </a:lnTo>
                <a:lnTo>
                  <a:pt x="274" y="1222"/>
                </a:lnTo>
                <a:lnTo>
                  <a:pt x="276" y="1220"/>
                </a:lnTo>
                <a:lnTo>
                  <a:pt x="274" y="1218"/>
                </a:lnTo>
                <a:lnTo>
                  <a:pt x="272" y="1214"/>
                </a:lnTo>
                <a:lnTo>
                  <a:pt x="272" y="1214"/>
                </a:lnTo>
                <a:lnTo>
                  <a:pt x="282" y="1212"/>
                </a:lnTo>
                <a:lnTo>
                  <a:pt x="284" y="1208"/>
                </a:lnTo>
                <a:lnTo>
                  <a:pt x="286" y="1204"/>
                </a:lnTo>
                <a:lnTo>
                  <a:pt x="286" y="1204"/>
                </a:lnTo>
                <a:lnTo>
                  <a:pt x="284" y="1202"/>
                </a:lnTo>
                <a:lnTo>
                  <a:pt x="282" y="1202"/>
                </a:lnTo>
                <a:lnTo>
                  <a:pt x="280" y="1202"/>
                </a:lnTo>
                <a:lnTo>
                  <a:pt x="278" y="1198"/>
                </a:lnTo>
                <a:lnTo>
                  <a:pt x="278" y="1198"/>
                </a:lnTo>
                <a:lnTo>
                  <a:pt x="274" y="1208"/>
                </a:lnTo>
                <a:lnTo>
                  <a:pt x="270" y="1212"/>
                </a:lnTo>
                <a:lnTo>
                  <a:pt x="266" y="1214"/>
                </a:lnTo>
                <a:lnTo>
                  <a:pt x="266" y="1214"/>
                </a:lnTo>
                <a:lnTo>
                  <a:pt x="264" y="1212"/>
                </a:lnTo>
                <a:lnTo>
                  <a:pt x="266" y="1208"/>
                </a:lnTo>
                <a:lnTo>
                  <a:pt x="268" y="1206"/>
                </a:lnTo>
                <a:lnTo>
                  <a:pt x="272" y="1204"/>
                </a:lnTo>
                <a:lnTo>
                  <a:pt x="274" y="1200"/>
                </a:lnTo>
                <a:lnTo>
                  <a:pt x="274" y="1200"/>
                </a:lnTo>
                <a:lnTo>
                  <a:pt x="268" y="1202"/>
                </a:lnTo>
                <a:lnTo>
                  <a:pt x="262" y="1206"/>
                </a:lnTo>
                <a:lnTo>
                  <a:pt x="258" y="1214"/>
                </a:lnTo>
                <a:lnTo>
                  <a:pt x="254" y="1220"/>
                </a:lnTo>
                <a:lnTo>
                  <a:pt x="254" y="1220"/>
                </a:lnTo>
                <a:lnTo>
                  <a:pt x="248" y="1220"/>
                </a:lnTo>
                <a:lnTo>
                  <a:pt x="242" y="1220"/>
                </a:lnTo>
                <a:lnTo>
                  <a:pt x="240" y="1222"/>
                </a:lnTo>
                <a:lnTo>
                  <a:pt x="240" y="1226"/>
                </a:lnTo>
                <a:lnTo>
                  <a:pt x="240" y="1226"/>
                </a:lnTo>
                <a:lnTo>
                  <a:pt x="232" y="1222"/>
                </a:lnTo>
                <a:lnTo>
                  <a:pt x="230" y="1222"/>
                </a:lnTo>
                <a:lnTo>
                  <a:pt x="228" y="1228"/>
                </a:lnTo>
                <a:lnTo>
                  <a:pt x="228" y="1228"/>
                </a:lnTo>
                <a:lnTo>
                  <a:pt x="226" y="1228"/>
                </a:lnTo>
                <a:lnTo>
                  <a:pt x="224" y="1226"/>
                </a:lnTo>
                <a:lnTo>
                  <a:pt x="222" y="1224"/>
                </a:lnTo>
                <a:lnTo>
                  <a:pt x="220" y="1224"/>
                </a:lnTo>
                <a:lnTo>
                  <a:pt x="220" y="1224"/>
                </a:lnTo>
                <a:lnTo>
                  <a:pt x="224" y="1230"/>
                </a:lnTo>
                <a:lnTo>
                  <a:pt x="228" y="1232"/>
                </a:lnTo>
                <a:lnTo>
                  <a:pt x="234" y="1232"/>
                </a:lnTo>
                <a:lnTo>
                  <a:pt x="234" y="1232"/>
                </a:lnTo>
                <a:lnTo>
                  <a:pt x="234" y="1236"/>
                </a:lnTo>
                <a:lnTo>
                  <a:pt x="230" y="1236"/>
                </a:lnTo>
                <a:lnTo>
                  <a:pt x="222" y="1236"/>
                </a:lnTo>
                <a:lnTo>
                  <a:pt x="222" y="1236"/>
                </a:lnTo>
                <a:lnTo>
                  <a:pt x="222" y="1232"/>
                </a:lnTo>
                <a:lnTo>
                  <a:pt x="222" y="1228"/>
                </a:lnTo>
                <a:lnTo>
                  <a:pt x="222" y="1228"/>
                </a:lnTo>
                <a:lnTo>
                  <a:pt x="218" y="1228"/>
                </a:lnTo>
                <a:lnTo>
                  <a:pt x="216" y="1228"/>
                </a:lnTo>
                <a:lnTo>
                  <a:pt x="212" y="1232"/>
                </a:lnTo>
                <a:lnTo>
                  <a:pt x="212" y="1232"/>
                </a:lnTo>
                <a:lnTo>
                  <a:pt x="212" y="1234"/>
                </a:lnTo>
                <a:lnTo>
                  <a:pt x="214" y="1234"/>
                </a:lnTo>
                <a:lnTo>
                  <a:pt x="218" y="1234"/>
                </a:lnTo>
                <a:lnTo>
                  <a:pt x="220" y="1236"/>
                </a:lnTo>
                <a:lnTo>
                  <a:pt x="220" y="1236"/>
                </a:lnTo>
                <a:lnTo>
                  <a:pt x="218" y="1244"/>
                </a:lnTo>
                <a:lnTo>
                  <a:pt x="214" y="1250"/>
                </a:lnTo>
                <a:lnTo>
                  <a:pt x="214" y="1250"/>
                </a:lnTo>
                <a:lnTo>
                  <a:pt x="210" y="1250"/>
                </a:lnTo>
                <a:lnTo>
                  <a:pt x="204" y="1248"/>
                </a:lnTo>
                <a:lnTo>
                  <a:pt x="204" y="1248"/>
                </a:lnTo>
                <a:lnTo>
                  <a:pt x="204" y="1252"/>
                </a:lnTo>
                <a:lnTo>
                  <a:pt x="204" y="1252"/>
                </a:lnTo>
                <a:lnTo>
                  <a:pt x="212" y="1254"/>
                </a:lnTo>
                <a:lnTo>
                  <a:pt x="222" y="1254"/>
                </a:lnTo>
                <a:lnTo>
                  <a:pt x="222" y="1254"/>
                </a:lnTo>
                <a:lnTo>
                  <a:pt x="224" y="1260"/>
                </a:lnTo>
                <a:lnTo>
                  <a:pt x="226" y="1266"/>
                </a:lnTo>
                <a:lnTo>
                  <a:pt x="226" y="1266"/>
                </a:lnTo>
                <a:lnTo>
                  <a:pt x="226" y="1268"/>
                </a:lnTo>
                <a:lnTo>
                  <a:pt x="224" y="1268"/>
                </a:lnTo>
                <a:lnTo>
                  <a:pt x="220" y="1264"/>
                </a:lnTo>
                <a:lnTo>
                  <a:pt x="216" y="1262"/>
                </a:lnTo>
                <a:lnTo>
                  <a:pt x="214" y="1262"/>
                </a:lnTo>
                <a:lnTo>
                  <a:pt x="210" y="1262"/>
                </a:lnTo>
                <a:lnTo>
                  <a:pt x="210" y="1262"/>
                </a:lnTo>
                <a:lnTo>
                  <a:pt x="212" y="1268"/>
                </a:lnTo>
                <a:lnTo>
                  <a:pt x="214" y="1274"/>
                </a:lnTo>
                <a:lnTo>
                  <a:pt x="216" y="1278"/>
                </a:lnTo>
                <a:lnTo>
                  <a:pt x="218" y="1280"/>
                </a:lnTo>
                <a:lnTo>
                  <a:pt x="222" y="1280"/>
                </a:lnTo>
                <a:lnTo>
                  <a:pt x="222" y="1280"/>
                </a:lnTo>
                <a:lnTo>
                  <a:pt x="222" y="1282"/>
                </a:lnTo>
                <a:lnTo>
                  <a:pt x="222" y="1282"/>
                </a:lnTo>
                <a:lnTo>
                  <a:pt x="218" y="1282"/>
                </a:lnTo>
                <a:lnTo>
                  <a:pt x="214" y="1282"/>
                </a:lnTo>
                <a:lnTo>
                  <a:pt x="212" y="1282"/>
                </a:lnTo>
                <a:lnTo>
                  <a:pt x="212" y="1284"/>
                </a:lnTo>
                <a:lnTo>
                  <a:pt x="212" y="1284"/>
                </a:lnTo>
                <a:lnTo>
                  <a:pt x="210" y="1282"/>
                </a:lnTo>
                <a:lnTo>
                  <a:pt x="210" y="1280"/>
                </a:lnTo>
                <a:lnTo>
                  <a:pt x="212" y="1278"/>
                </a:lnTo>
                <a:lnTo>
                  <a:pt x="210" y="1276"/>
                </a:lnTo>
                <a:lnTo>
                  <a:pt x="210" y="1276"/>
                </a:lnTo>
                <a:lnTo>
                  <a:pt x="204" y="1278"/>
                </a:lnTo>
                <a:lnTo>
                  <a:pt x="202" y="1280"/>
                </a:lnTo>
                <a:lnTo>
                  <a:pt x="198" y="1280"/>
                </a:lnTo>
                <a:lnTo>
                  <a:pt x="198" y="1280"/>
                </a:lnTo>
                <a:lnTo>
                  <a:pt x="200" y="1282"/>
                </a:lnTo>
                <a:lnTo>
                  <a:pt x="200" y="1286"/>
                </a:lnTo>
                <a:lnTo>
                  <a:pt x="200" y="1286"/>
                </a:lnTo>
                <a:lnTo>
                  <a:pt x="200" y="1286"/>
                </a:lnTo>
                <a:lnTo>
                  <a:pt x="202" y="1288"/>
                </a:lnTo>
                <a:lnTo>
                  <a:pt x="208" y="1288"/>
                </a:lnTo>
                <a:lnTo>
                  <a:pt x="208" y="1288"/>
                </a:lnTo>
                <a:lnTo>
                  <a:pt x="208" y="1288"/>
                </a:lnTo>
                <a:lnTo>
                  <a:pt x="208" y="1288"/>
                </a:lnTo>
                <a:lnTo>
                  <a:pt x="204" y="1290"/>
                </a:lnTo>
                <a:lnTo>
                  <a:pt x="198" y="1288"/>
                </a:lnTo>
                <a:lnTo>
                  <a:pt x="196" y="1288"/>
                </a:lnTo>
                <a:lnTo>
                  <a:pt x="196" y="1288"/>
                </a:lnTo>
                <a:lnTo>
                  <a:pt x="196" y="1284"/>
                </a:lnTo>
                <a:lnTo>
                  <a:pt x="194" y="1282"/>
                </a:lnTo>
                <a:lnTo>
                  <a:pt x="194" y="1282"/>
                </a:lnTo>
                <a:lnTo>
                  <a:pt x="198" y="1278"/>
                </a:lnTo>
                <a:lnTo>
                  <a:pt x="202" y="1276"/>
                </a:lnTo>
                <a:lnTo>
                  <a:pt x="212" y="1270"/>
                </a:lnTo>
                <a:lnTo>
                  <a:pt x="212" y="1270"/>
                </a:lnTo>
                <a:lnTo>
                  <a:pt x="208" y="1268"/>
                </a:lnTo>
                <a:lnTo>
                  <a:pt x="202" y="1268"/>
                </a:lnTo>
                <a:lnTo>
                  <a:pt x="198" y="1266"/>
                </a:lnTo>
                <a:lnTo>
                  <a:pt x="196" y="1264"/>
                </a:lnTo>
                <a:lnTo>
                  <a:pt x="196" y="1262"/>
                </a:lnTo>
                <a:lnTo>
                  <a:pt x="196" y="1262"/>
                </a:lnTo>
                <a:lnTo>
                  <a:pt x="200" y="1262"/>
                </a:lnTo>
                <a:lnTo>
                  <a:pt x="202" y="1262"/>
                </a:lnTo>
                <a:lnTo>
                  <a:pt x="206" y="1266"/>
                </a:lnTo>
                <a:lnTo>
                  <a:pt x="206" y="1266"/>
                </a:lnTo>
                <a:lnTo>
                  <a:pt x="208" y="1262"/>
                </a:lnTo>
                <a:lnTo>
                  <a:pt x="212" y="1258"/>
                </a:lnTo>
                <a:lnTo>
                  <a:pt x="212" y="1258"/>
                </a:lnTo>
                <a:lnTo>
                  <a:pt x="208" y="1256"/>
                </a:lnTo>
                <a:lnTo>
                  <a:pt x="204" y="1256"/>
                </a:lnTo>
                <a:lnTo>
                  <a:pt x="200" y="1254"/>
                </a:lnTo>
                <a:lnTo>
                  <a:pt x="200" y="1248"/>
                </a:lnTo>
                <a:lnTo>
                  <a:pt x="200" y="1248"/>
                </a:lnTo>
                <a:lnTo>
                  <a:pt x="202" y="1248"/>
                </a:lnTo>
                <a:lnTo>
                  <a:pt x="206" y="1246"/>
                </a:lnTo>
                <a:lnTo>
                  <a:pt x="216" y="1246"/>
                </a:lnTo>
                <a:lnTo>
                  <a:pt x="216" y="1246"/>
                </a:lnTo>
                <a:lnTo>
                  <a:pt x="210" y="1246"/>
                </a:lnTo>
                <a:lnTo>
                  <a:pt x="206" y="1242"/>
                </a:lnTo>
                <a:lnTo>
                  <a:pt x="204" y="1238"/>
                </a:lnTo>
                <a:lnTo>
                  <a:pt x="198" y="1238"/>
                </a:lnTo>
                <a:lnTo>
                  <a:pt x="198" y="1238"/>
                </a:lnTo>
                <a:lnTo>
                  <a:pt x="202" y="1234"/>
                </a:lnTo>
                <a:lnTo>
                  <a:pt x="210" y="1234"/>
                </a:lnTo>
                <a:lnTo>
                  <a:pt x="210" y="1234"/>
                </a:lnTo>
                <a:lnTo>
                  <a:pt x="210" y="1230"/>
                </a:lnTo>
                <a:lnTo>
                  <a:pt x="210" y="1226"/>
                </a:lnTo>
                <a:lnTo>
                  <a:pt x="212" y="1224"/>
                </a:lnTo>
                <a:lnTo>
                  <a:pt x="208" y="1224"/>
                </a:lnTo>
                <a:lnTo>
                  <a:pt x="208" y="1224"/>
                </a:lnTo>
                <a:lnTo>
                  <a:pt x="234" y="1218"/>
                </a:lnTo>
                <a:lnTo>
                  <a:pt x="246" y="1214"/>
                </a:lnTo>
                <a:lnTo>
                  <a:pt x="250" y="1212"/>
                </a:lnTo>
                <a:lnTo>
                  <a:pt x="256" y="1206"/>
                </a:lnTo>
                <a:lnTo>
                  <a:pt x="256" y="1206"/>
                </a:lnTo>
                <a:lnTo>
                  <a:pt x="250" y="1202"/>
                </a:lnTo>
                <a:lnTo>
                  <a:pt x="248" y="1198"/>
                </a:lnTo>
                <a:lnTo>
                  <a:pt x="248" y="1196"/>
                </a:lnTo>
                <a:lnTo>
                  <a:pt x="248" y="1196"/>
                </a:lnTo>
                <a:lnTo>
                  <a:pt x="252" y="1196"/>
                </a:lnTo>
                <a:lnTo>
                  <a:pt x="256" y="1198"/>
                </a:lnTo>
                <a:lnTo>
                  <a:pt x="256" y="1198"/>
                </a:lnTo>
                <a:lnTo>
                  <a:pt x="250" y="1194"/>
                </a:lnTo>
                <a:lnTo>
                  <a:pt x="246" y="1194"/>
                </a:lnTo>
                <a:lnTo>
                  <a:pt x="232" y="1194"/>
                </a:lnTo>
                <a:lnTo>
                  <a:pt x="232" y="1194"/>
                </a:lnTo>
                <a:lnTo>
                  <a:pt x="236" y="1198"/>
                </a:lnTo>
                <a:lnTo>
                  <a:pt x="236" y="1200"/>
                </a:lnTo>
                <a:lnTo>
                  <a:pt x="234" y="1204"/>
                </a:lnTo>
                <a:lnTo>
                  <a:pt x="230" y="1210"/>
                </a:lnTo>
                <a:lnTo>
                  <a:pt x="230" y="1210"/>
                </a:lnTo>
                <a:lnTo>
                  <a:pt x="222" y="1208"/>
                </a:lnTo>
                <a:lnTo>
                  <a:pt x="214" y="1206"/>
                </a:lnTo>
                <a:lnTo>
                  <a:pt x="214" y="1206"/>
                </a:lnTo>
                <a:lnTo>
                  <a:pt x="216" y="1204"/>
                </a:lnTo>
                <a:lnTo>
                  <a:pt x="218" y="1202"/>
                </a:lnTo>
                <a:lnTo>
                  <a:pt x="222" y="1198"/>
                </a:lnTo>
                <a:lnTo>
                  <a:pt x="222" y="1194"/>
                </a:lnTo>
                <a:lnTo>
                  <a:pt x="222" y="1194"/>
                </a:lnTo>
                <a:lnTo>
                  <a:pt x="224" y="1194"/>
                </a:lnTo>
                <a:lnTo>
                  <a:pt x="224" y="1196"/>
                </a:lnTo>
                <a:lnTo>
                  <a:pt x="224" y="1200"/>
                </a:lnTo>
                <a:lnTo>
                  <a:pt x="224" y="1200"/>
                </a:lnTo>
                <a:lnTo>
                  <a:pt x="228" y="1200"/>
                </a:lnTo>
                <a:lnTo>
                  <a:pt x="230" y="1198"/>
                </a:lnTo>
                <a:lnTo>
                  <a:pt x="230" y="1198"/>
                </a:lnTo>
                <a:lnTo>
                  <a:pt x="228" y="1194"/>
                </a:lnTo>
                <a:lnTo>
                  <a:pt x="224" y="1188"/>
                </a:lnTo>
                <a:lnTo>
                  <a:pt x="224" y="1188"/>
                </a:lnTo>
                <a:lnTo>
                  <a:pt x="218" y="1188"/>
                </a:lnTo>
                <a:lnTo>
                  <a:pt x="214" y="1190"/>
                </a:lnTo>
                <a:lnTo>
                  <a:pt x="214" y="1194"/>
                </a:lnTo>
                <a:lnTo>
                  <a:pt x="216" y="1198"/>
                </a:lnTo>
                <a:lnTo>
                  <a:pt x="216" y="1198"/>
                </a:lnTo>
                <a:lnTo>
                  <a:pt x="214" y="1198"/>
                </a:lnTo>
                <a:lnTo>
                  <a:pt x="210" y="1196"/>
                </a:lnTo>
                <a:lnTo>
                  <a:pt x="206" y="1192"/>
                </a:lnTo>
                <a:lnTo>
                  <a:pt x="198" y="1190"/>
                </a:lnTo>
                <a:lnTo>
                  <a:pt x="194" y="1188"/>
                </a:lnTo>
                <a:lnTo>
                  <a:pt x="190" y="1190"/>
                </a:lnTo>
                <a:lnTo>
                  <a:pt x="190" y="1190"/>
                </a:lnTo>
                <a:lnTo>
                  <a:pt x="192" y="1190"/>
                </a:lnTo>
                <a:lnTo>
                  <a:pt x="192" y="1192"/>
                </a:lnTo>
                <a:lnTo>
                  <a:pt x="190" y="1196"/>
                </a:lnTo>
                <a:lnTo>
                  <a:pt x="182" y="1200"/>
                </a:lnTo>
                <a:lnTo>
                  <a:pt x="182" y="1200"/>
                </a:lnTo>
                <a:lnTo>
                  <a:pt x="184" y="1204"/>
                </a:lnTo>
                <a:lnTo>
                  <a:pt x="186" y="1206"/>
                </a:lnTo>
                <a:lnTo>
                  <a:pt x="192" y="1210"/>
                </a:lnTo>
                <a:lnTo>
                  <a:pt x="192" y="1210"/>
                </a:lnTo>
                <a:lnTo>
                  <a:pt x="194" y="1210"/>
                </a:lnTo>
                <a:lnTo>
                  <a:pt x="194" y="1210"/>
                </a:lnTo>
                <a:lnTo>
                  <a:pt x="192" y="1206"/>
                </a:lnTo>
                <a:lnTo>
                  <a:pt x="194" y="1202"/>
                </a:lnTo>
                <a:lnTo>
                  <a:pt x="198" y="1202"/>
                </a:lnTo>
                <a:lnTo>
                  <a:pt x="198" y="1202"/>
                </a:lnTo>
                <a:lnTo>
                  <a:pt x="196" y="1200"/>
                </a:lnTo>
                <a:lnTo>
                  <a:pt x="192" y="1198"/>
                </a:lnTo>
                <a:lnTo>
                  <a:pt x="192" y="1198"/>
                </a:lnTo>
                <a:lnTo>
                  <a:pt x="194" y="1198"/>
                </a:lnTo>
                <a:lnTo>
                  <a:pt x="198" y="1196"/>
                </a:lnTo>
                <a:lnTo>
                  <a:pt x="208" y="1198"/>
                </a:lnTo>
                <a:lnTo>
                  <a:pt x="208" y="1198"/>
                </a:lnTo>
                <a:lnTo>
                  <a:pt x="208" y="1202"/>
                </a:lnTo>
                <a:lnTo>
                  <a:pt x="210" y="1206"/>
                </a:lnTo>
                <a:lnTo>
                  <a:pt x="214" y="1210"/>
                </a:lnTo>
                <a:lnTo>
                  <a:pt x="222" y="1212"/>
                </a:lnTo>
                <a:lnTo>
                  <a:pt x="230" y="1212"/>
                </a:lnTo>
                <a:lnTo>
                  <a:pt x="230" y="1212"/>
                </a:lnTo>
                <a:lnTo>
                  <a:pt x="228" y="1216"/>
                </a:lnTo>
                <a:lnTo>
                  <a:pt x="222" y="1218"/>
                </a:lnTo>
                <a:lnTo>
                  <a:pt x="218" y="1218"/>
                </a:lnTo>
                <a:lnTo>
                  <a:pt x="216" y="1216"/>
                </a:lnTo>
                <a:lnTo>
                  <a:pt x="218" y="1212"/>
                </a:lnTo>
                <a:lnTo>
                  <a:pt x="218" y="1212"/>
                </a:lnTo>
                <a:lnTo>
                  <a:pt x="214" y="1216"/>
                </a:lnTo>
                <a:lnTo>
                  <a:pt x="214" y="1218"/>
                </a:lnTo>
                <a:lnTo>
                  <a:pt x="216" y="1218"/>
                </a:lnTo>
                <a:lnTo>
                  <a:pt x="216" y="1218"/>
                </a:lnTo>
                <a:lnTo>
                  <a:pt x="214" y="1220"/>
                </a:lnTo>
                <a:lnTo>
                  <a:pt x="212" y="1220"/>
                </a:lnTo>
                <a:lnTo>
                  <a:pt x="210" y="1220"/>
                </a:lnTo>
                <a:lnTo>
                  <a:pt x="208" y="1220"/>
                </a:lnTo>
                <a:lnTo>
                  <a:pt x="208" y="1220"/>
                </a:lnTo>
                <a:lnTo>
                  <a:pt x="206" y="1216"/>
                </a:lnTo>
                <a:lnTo>
                  <a:pt x="210" y="1212"/>
                </a:lnTo>
                <a:lnTo>
                  <a:pt x="210" y="1212"/>
                </a:lnTo>
                <a:lnTo>
                  <a:pt x="184" y="1218"/>
                </a:lnTo>
                <a:lnTo>
                  <a:pt x="174" y="1224"/>
                </a:lnTo>
                <a:lnTo>
                  <a:pt x="168" y="1226"/>
                </a:lnTo>
                <a:lnTo>
                  <a:pt x="166" y="1232"/>
                </a:lnTo>
                <a:lnTo>
                  <a:pt x="166" y="1232"/>
                </a:lnTo>
                <a:lnTo>
                  <a:pt x="168" y="1226"/>
                </a:lnTo>
                <a:lnTo>
                  <a:pt x="170" y="1222"/>
                </a:lnTo>
                <a:lnTo>
                  <a:pt x="174" y="1220"/>
                </a:lnTo>
                <a:lnTo>
                  <a:pt x="178" y="1218"/>
                </a:lnTo>
                <a:lnTo>
                  <a:pt x="178" y="1218"/>
                </a:lnTo>
                <a:lnTo>
                  <a:pt x="178" y="1216"/>
                </a:lnTo>
                <a:lnTo>
                  <a:pt x="176" y="1216"/>
                </a:lnTo>
                <a:lnTo>
                  <a:pt x="172" y="1216"/>
                </a:lnTo>
                <a:lnTo>
                  <a:pt x="174" y="1212"/>
                </a:lnTo>
                <a:lnTo>
                  <a:pt x="174" y="1212"/>
                </a:lnTo>
                <a:lnTo>
                  <a:pt x="176" y="1212"/>
                </a:lnTo>
                <a:lnTo>
                  <a:pt x="178" y="1212"/>
                </a:lnTo>
                <a:lnTo>
                  <a:pt x="180" y="1210"/>
                </a:lnTo>
                <a:lnTo>
                  <a:pt x="182" y="1210"/>
                </a:lnTo>
                <a:lnTo>
                  <a:pt x="182" y="1210"/>
                </a:lnTo>
                <a:lnTo>
                  <a:pt x="180" y="1214"/>
                </a:lnTo>
                <a:lnTo>
                  <a:pt x="180" y="1214"/>
                </a:lnTo>
                <a:lnTo>
                  <a:pt x="182" y="1216"/>
                </a:lnTo>
                <a:lnTo>
                  <a:pt x="182" y="1216"/>
                </a:lnTo>
                <a:lnTo>
                  <a:pt x="184" y="1214"/>
                </a:lnTo>
                <a:lnTo>
                  <a:pt x="184" y="1212"/>
                </a:lnTo>
                <a:lnTo>
                  <a:pt x="182" y="1204"/>
                </a:lnTo>
                <a:lnTo>
                  <a:pt x="182" y="1204"/>
                </a:lnTo>
                <a:lnTo>
                  <a:pt x="178" y="1204"/>
                </a:lnTo>
                <a:lnTo>
                  <a:pt x="174" y="1204"/>
                </a:lnTo>
                <a:lnTo>
                  <a:pt x="164" y="1200"/>
                </a:lnTo>
                <a:lnTo>
                  <a:pt x="156" y="1194"/>
                </a:lnTo>
                <a:lnTo>
                  <a:pt x="146" y="1190"/>
                </a:lnTo>
                <a:lnTo>
                  <a:pt x="146" y="1190"/>
                </a:lnTo>
                <a:lnTo>
                  <a:pt x="148" y="1188"/>
                </a:lnTo>
                <a:lnTo>
                  <a:pt x="150" y="1188"/>
                </a:lnTo>
                <a:lnTo>
                  <a:pt x="154" y="1192"/>
                </a:lnTo>
                <a:lnTo>
                  <a:pt x="154" y="1192"/>
                </a:lnTo>
                <a:lnTo>
                  <a:pt x="156" y="1190"/>
                </a:lnTo>
                <a:lnTo>
                  <a:pt x="158" y="1188"/>
                </a:lnTo>
                <a:lnTo>
                  <a:pt x="158" y="1188"/>
                </a:lnTo>
                <a:lnTo>
                  <a:pt x="158" y="1186"/>
                </a:lnTo>
                <a:lnTo>
                  <a:pt x="156" y="1186"/>
                </a:lnTo>
                <a:lnTo>
                  <a:pt x="152" y="1186"/>
                </a:lnTo>
                <a:lnTo>
                  <a:pt x="150" y="1186"/>
                </a:lnTo>
                <a:lnTo>
                  <a:pt x="150" y="1182"/>
                </a:lnTo>
                <a:lnTo>
                  <a:pt x="150" y="1182"/>
                </a:lnTo>
                <a:lnTo>
                  <a:pt x="154" y="1182"/>
                </a:lnTo>
                <a:lnTo>
                  <a:pt x="156" y="1182"/>
                </a:lnTo>
                <a:lnTo>
                  <a:pt x="164" y="1180"/>
                </a:lnTo>
                <a:lnTo>
                  <a:pt x="164" y="1180"/>
                </a:lnTo>
                <a:lnTo>
                  <a:pt x="160" y="1176"/>
                </a:lnTo>
                <a:lnTo>
                  <a:pt x="156" y="1176"/>
                </a:lnTo>
                <a:lnTo>
                  <a:pt x="154" y="1176"/>
                </a:lnTo>
                <a:lnTo>
                  <a:pt x="154" y="1170"/>
                </a:lnTo>
                <a:lnTo>
                  <a:pt x="154" y="1170"/>
                </a:lnTo>
                <a:lnTo>
                  <a:pt x="152" y="1172"/>
                </a:lnTo>
                <a:lnTo>
                  <a:pt x="152" y="1176"/>
                </a:lnTo>
                <a:lnTo>
                  <a:pt x="150" y="1180"/>
                </a:lnTo>
                <a:lnTo>
                  <a:pt x="148" y="1182"/>
                </a:lnTo>
                <a:lnTo>
                  <a:pt x="148" y="1182"/>
                </a:lnTo>
                <a:lnTo>
                  <a:pt x="144" y="1180"/>
                </a:lnTo>
                <a:lnTo>
                  <a:pt x="140" y="1180"/>
                </a:lnTo>
                <a:lnTo>
                  <a:pt x="136" y="1180"/>
                </a:lnTo>
                <a:lnTo>
                  <a:pt x="132" y="1180"/>
                </a:lnTo>
                <a:lnTo>
                  <a:pt x="132" y="1180"/>
                </a:lnTo>
                <a:lnTo>
                  <a:pt x="138" y="1178"/>
                </a:lnTo>
                <a:lnTo>
                  <a:pt x="142" y="1176"/>
                </a:lnTo>
                <a:lnTo>
                  <a:pt x="144" y="1174"/>
                </a:lnTo>
                <a:lnTo>
                  <a:pt x="146" y="1168"/>
                </a:lnTo>
                <a:lnTo>
                  <a:pt x="146" y="1168"/>
                </a:lnTo>
                <a:lnTo>
                  <a:pt x="152" y="1168"/>
                </a:lnTo>
                <a:lnTo>
                  <a:pt x="156" y="1166"/>
                </a:lnTo>
                <a:lnTo>
                  <a:pt x="160" y="1164"/>
                </a:lnTo>
                <a:lnTo>
                  <a:pt x="166" y="1164"/>
                </a:lnTo>
                <a:lnTo>
                  <a:pt x="166" y="1164"/>
                </a:lnTo>
                <a:lnTo>
                  <a:pt x="166" y="1162"/>
                </a:lnTo>
                <a:lnTo>
                  <a:pt x="164" y="1162"/>
                </a:lnTo>
                <a:lnTo>
                  <a:pt x="160" y="1160"/>
                </a:lnTo>
                <a:lnTo>
                  <a:pt x="160" y="1160"/>
                </a:lnTo>
                <a:lnTo>
                  <a:pt x="162" y="1158"/>
                </a:lnTo>
                <a:lnTo>
                  <a:pt x="166" y="1158"/>
                </a:lnTo>
                <a:lnTo>
                  <a:pt x="174" y="1158"/>
                </a:lnTo>
                <a:lnTo>
                  <a:pt x="174" y="1158"/>
                </a:lnTo>
                <a:lnTo>
                  <a:pt x="176" y="1160"/>
                </a:lnTo>
                <a:lnTo>
                  <a:pt x="176" y="1162"/>
                </a:lnTo>
                <a:lnTo>
                  <a:pt x="174" y="1166"/>
                </a:lnTo>
                <a:lnTo>
                  <a:pt x="174" y="1166"/>
                </a:lnTo>
                <a:lnTo>
                  <a:pt x="180" y="1166"/>
                </a:lnTo>
                <a:lnTo>
                  <a:pt x="180" y="1164"/>
                </a:lnTo>
                <a:lnTo>
                  <a:pt x="182" y="1160"/>
                </a:lnTo>
                <a:lnTo>
                  <a:pt x="184" y="1158"/>
                </a:lnTo>
                <a:lnTo>
                  <a:pt x="184" y="1158"/>
                </a:lnTo>
                <a:lnTo>
                  <a:pt x="180" y="1154"/>
                </a:lnTo>
                <a:lnTo>
                  <a:pt x="174" y="1154"/>
                </a:lnTo>
                <a:lnTo>
                  <a:pt x="170" y="1154"/>
                </a:lnTo>
                <a:lnTo>
                  <a:pt x="166" y="1154"/>
                </a:lnTo>
                <a:lnTo>
                  <a:pt x="156" y="1158"/>
                </a:lnTo>
                <a:lnTo>
                  <a:pt x="150" y="1158"/>
                </a:lnTo>
                <a:lnTo>
                  <a:pt x="146" y="1154"/>
                </a:lnTo>
                <a:lnTo>
                  <a:pt x="146" y="1154"/>
                </a:lnTo>
                <a:lnTo>
                  <a:pt x="152" y="1156"/>
                </a:lnTo>
                <a:lnTo>
                  <a:pt x="156" y="1156"/>
                </a:lnTo>
                <a:lnTo>
                  <a:pt x="164" y="1150"/>
                </a:lnTo>
                <a:lnTo>
                  <a:pt x="164" y="1150"/>
                </a:lnTo>
                <a:lnTo>
                  <a:pt x="162" y="1150"/>
                </a:lnTo>
                <a:lnTo>
                  <a:pt x="158" y="1148"/>
                </a:lnTo>
                <a:lnTo>
                  <a:pt x="154" y="1148"/>
                </a:lnTo>
                <a:lnTo>
                  <a:pt x="152" y="1148"/>
                </a:lnTo>
                <a:lnTo>
                  <a:pt x="152" y="1148"/>
                </a:lnTo>
                <a:lnTo>
                  <a:pt x="154" y="1144"/>
                </a:lnTo>
                <a:lnTo>
                  <a:pt x="154" y="1142"/>
                </a:lnTo>
                <a:lnTo>
                  <a:pt x="158" y="1142"/>
                </a:lnTo>
                <a:lnTo>
                  <a:pt x="158" y="1142"/>
                </a:lnTo>
                <a:lnTo>
                  <a:pt x="162" y="1144"/>
                </a:lnTo>
                <a:lnTo>
                  <a:pt x="166" y="1146"/>
                </a:lnTo>
                <a:lnTo>
                  <a:pt x="170" y="1148"/>
                </a:lnTo>
                <a:lnTo>
                  <a:pt x="174" y="1150"/>
                </a:lnTo>
                <a:lnTo>
                  <a:pt x="174" y="1150"/>
                </a:lnTo>
                <a:lnTo>
                  <a:pt x="174" y="1146"/>
                </a:lnTo>
                <a:lnTo>
                  <a:pt x="170" y="1140"/>
                </a:lnTo>
                <a:lnTo>
                  <a:pt x="164" y="1136"/>
                </a:lnTo>
                <a:lnTo>
                  <a:pt x="156" y="1134"/>
                </a:lnTo>
                <a:lnTo>
                  <a:pt x="156" y="1134"/>
                </a:lnTo>
                <a:lnTo>
                  <a:pt x="156" y="1136"/>
                </a:lnTo>
                <a:lnTo>
                  <a:pt x="160" y="1136"/>
                </a:lnTo>
                <a:lnTo>
                  <a:pt x="162" y="1136"/>
                </a:lnTo>
                <a:lnTo>
                  <a:pt x="164" y="1138"/>
                </a:lnTo>
                <a:lnTo>
                  <a:pt x="164" y="1138"/>
                </a:lnTo>
                <a:lnTo>
                  <a:pt x="152" y="1140"/>
                </a:lnTo>
                <a:lnTo>
                  <a:pt x="140" y="1142"/>
                </a:lnTo>
                <a:lnTo>
                  <a:pt x="140" y="1142"/>
                </a:lnTo>
                <a:lnTo>
                  <a:pt x="144" y="1136"/>
                </a:lnTo>
                <a:lnTo>
                  <a:pt x="146" y="1130"/>
                </a:lnTo>
                <a:lnTo>
                  <a:pt x="146" y="1130"/>
                </a:lnTo>
                <a:lnTo>
                  <a:pt x="144" y="1126"/>
                </a:lnTo>
                <a:lnTo>
                  <a:pt x="138" y="1126"/>
                </a:lnTo>
                <a:lnTo>
                  <a:pt x="138" y="1126"/>
                </a:lnTo>
                <a:lnTo>
                  <a:pt x="142" y="1120"/>
                </a:lnTo>
                <a:lnTo>
                  <a:pt x="140" y="1116"/>
                </a:lnTo>
                <a:lnTo>
                  <a:pt x="138" y="1110"/>
                </a:lnTo>
                <a:lnTo>
                  <a:pt x="138" y="1102"/>
                </a:lnTo>
                <a:lnTo>
                  <a:pt x="138" y="1102"/>
                </a:lnTo>
                <a:lnTo>
                  <a:pt x="146" y="1102"/>
                </a:lnTo>
                <a:lnTo>
                  <a:pt x="146" y="1102"/>
                </a:lnTo>
                <a:lnTo>
                  <a:pt x="144" y="1100"/>
                </a:lnTo>
                <a:lnTo>
                  <a:pt x="142" y="1100"/>
                </a:lnTo>
                <a:lnTo>
                  <a:pt x="138" y="1102"/>
                </a:lnTo>
                <a:lnTo>
                  <a:pt x="132" y="1102"/>
                </a:lnTo>
                <a:lnTo>
                  <a:pt x="132" y="1102"/>
                </a:lnTo>
                <a:lnTo>
                  <a:pt x="134" y="1102"/>
                </a:lnTo>
                <a:lnTo>
                  <a:pt x="136" y="1104"/>
                </a:lnTo>
                <a:lnTo>
                  <a:pt x="136" y="1106"/>
                </a:lnTo>
                <a:lnTo>
                  <a:pt x="136" y="1108"/>
                </a:lnTo>
                <a:lnTo>
                  <a:pt x="136" y="1108"/>
                </a:lnTo>
                <a:lnTo>
                  <a:pt x="134" y="1110"/>
                </a:lnTo>
                <a:lnTo>
                  <a:pt x="132" y="1108"/>
                </a:lnTo>
                <a:lnTo>
                  <a:pt x="130" y="1106"/>
                </a:lnTo>
                <a:lnTo>
                  <a:pt x="128" y="1104"/>
                </a:lnTo>
                <a:lnTo>
                  <a:pt x="128" y="1104"/>
                </a:lnTo>
                <a:lnTo>
                  <a:pt x="128" y="1106"/>
                </a:lnTo>
                <a:lnTo>
                  <a:pt x="126" y="1108"/>
                </a:lnTo>
                <a:lnTo>
                  <a:pt x="124" y="1110"/>
                </a:lnTo>
                <a:lnTo>
                  <a:pt x="122" y="1108"/>
                </a:lnTo>
                <a:lnTo>
                  <a:pt x="122" y="1108"/>
                </a:lnTo>
                <a:lnTo>
                  <a:pt x="122" y="1114"/>
                </a:lnTo>
                <a:lnTo>
                  <a:pt x="124" y="1116"/>
                </a:lnTo>
                <a:lnTo>
                  <a:pt x="132" y="1118"/>
                </a:lnTo>
                <a:lnTo>
                  <a:pt x="132" y="1118"/>
                </a:lnTo>
                <a:lnTo>
                  <a:pt x="130" y="1120"/>
                </a:lnTo>
                <a:lnTo>
                  <a:pt x="126" y="1120"/>
                </a:lnTo>
                <a:lnTo>
                  <a:pt x="120" y="1118"/>
                </a:lnTo>
                <a:lnTo>
                  <a:pt x="120" y="1118"/>
                </a:lnTo>
                <a:lnTo>
                  <a:pt x="122" y="1120"/>
                </a:lnTo>
                <a:lnTo>
                  <a:pt x="122" y="1122"/>
                </a:lnTo>
                <a:lnTo>
                  <a:pt x="118" y="1124"/>
                </a:lnTo>
                <a:lnTo>
                  <a:pt x="114" y="1126"/>
                </a:lnTo>
                <a:lnTo>
                  <a:pt x="110" y="1130"/>
                </a:lnTo>
                <a:lnTo>
                  <a:pt x="110" y="1130"/>
                </a:lnTo>
                <a:lnTo>
                  <a:pt x="110" y="1124"/>
                </a:lnTo>
                <a:lnTo>
                  <a:pt x="106" y="1122"/>
                </a:lnTo>
                <a:lnTo>
                  <a:pt x="96" y="1124"/>
                </a:lnTo>
                <a:lnTo>
                  <a:pt x="96" y="1124"/>
                </a:lnTo>
                <a:lnTo>
                  <a:pt x="98" y="1122"/>
                </a:lnTo>
                <a:lnTo>
                  <a:pt x="102" y="1122"/>
                </a:lnTo>
                <a:lnTo>
                  <a:pt x="104" y="1120"/>
                </a:lnTo>
                <a:lnTo>
                  <a:pt x="106" y="1118"/>
                </a:lnTo>
                <a:lnTo>
                  <a:pt x="106" y="1118"/>
                </a:lnTo>
                <a:lnTo>
                  <a:pt x="100" y="1116"/>
                </a:lnTo>
                <a:lnTo>
                  <a:pt x="92" y="1118"/>
                </a:lnTo>
                <a:lnTo>
                  <a:pt x="80" y="1120"/>
                </a:lnTo>
                <a:lnTo>
                  <a:pt x="80" y="1120"/>
                </a:lnTo>
                <a:lnTo>
                  <a:pt x="82" y="1122"/>
                </a:lnTo>
                <a:lnTo>
                  <a:pt x="86" y="1122"/>
                </a:lnTo>
                <a:lnTo>
                  <a:pt x="92" y="1122"/>
                </a:lnTo>
                <a:lnTo>
                  <a:pt x="92" y="1122"/>
                </a:lnTo>
                <a:lnTo>
                  <a:pt x="88" y="1126"/>
                </a:lnTo>
                <a:lnTo>
                  <a:pt x="88" y="1128"/>
                </a:lnTo>
                <a:lnTo>
                  <a:pt x="88" y="1130"/>
                </a:lnTo>
                <a:lnTo>
                  <a:pt x="82" y="1132"/>
                </a:lnTo>
                <a:lnTo>
                  <a:pt x="82" y="1132"/>
                </a:lnTo>
                <a:lnTo>
                  <a:pt x="84" y="1134"/>
                </a:lnTo>
                <a:lnTo>
                  <a:pt x="86" y="1134"/>
                </a:lnTo>
                <a:lnTo>
                  <a:pt x="90" y="1132"/>
                </a:lnTo>
                <a:lnTo>
                  <a:pt x="92" y="1132"/>
                </a:lnTo>
                <a:lnTo>
                  <a:pt x="92" y="1132"/>
                </a:lnTo>
                <a:lnTo>
                  <a:pt x="92" y="1134"/>
                </a:lnTo>
                <a:lnTo>
                  <a:pt x="90" y="1136"/>
                </a:lnTo>
                <a:lnTo>
                  <a:pt x="88" y="1136"/>
                </a:lnTo>
                <a:lnTo>
                  <a:pt x="88" y="1140"/>
                </a:lnTo>
                <a:lnTo>
                  <a:pt x="88" y="1140"/>
                </a:lnTo>
                <a:lnTo>
                  <a:pt x="94" y="1142"/>
                </a:lnTo>
                <a:lnTo>
                  <a:pt x="100" y="1142"/>
                </a:lnTo>
                <a:lnTo>
                  <a:pt x="106" y="1140"/>
                </a:lnTo>
                <a:lnTo>
                  <a:pt x="110" y="1138"/>
                </a:lnTo>
                <a:lnTo>
                  <a:pt x="110" y="1138"/>
                </a:lnTo>
                <a:lnTo>
                  <a:pt x="118" y="1140"/>
                </a:lnTo>
                <a:lnTo>
                  <a:pt x="124" y="1142"/>
                </a:lnTo>
                <a:lnTo>
                  <a:pt x="128" y="1140"/>
                </a:lnTo>
                <a:lnTo>
                  <a:pt x="128" y="1140"/>
                </a:lnTo>
                <a:lnTo>
                  <a:pt x="128" y="1142"/>
                </a:lnTo>
                <a:lnTo>
                  <a:pt x="128" y="1144"/>
                </a:lnTo>
                <a:lnTo>
                  <a:pt x="124" y="1144"/>
                </a:lnTo>
                <a:lnTo>
                  <a:pt x="118" y="1144"/>
                </a:lnTo>
                <a:lnTo>
                  <a:pt x="114" y="1144"/>
                </a:lnTo>
                <a:lnTo>
                  <a:pt x="114" y="1144"/>
                </a:lnTo>
                <a:lnTo>
                  <a:pt x="114" y="1146"/>
                </a:lnTo>
                <a:lnTo>
                  <a:pt x="116" y="1148"/>
                </a:lnTo>
                <a:lnTo>
                  <a:pt x="120" y="1148"/>
                </a:lnTo>
                <a:lnTo>
                  <a:pt x="120" y="1150"/>
                </a:lnTo>
                <a:lnTo>
                  <a:pt x="120" y="1150"/>
                </a:lnTo>
                <a:lnTo>
                  <a:pt x="114" y="1150"/>
                </a:lnTo>
                <a:lnTo>
                  <a:pt x="112" y="1148"/>
                </a:lnTo>
                <a:lnTo>
                  <a:pt x="108" y="1150"/>
                </a:lnTo>
                <a:lnTo>
                  <a:pt x="108" y="1150"/>
                </a:lnTo>
                <a:lnTo>
                  <a:pt x="110" y="1146"/>
                </a:lnTo>
                <a:lnTo>
                  <a:pt x="112" y="1144"/>
                </a:lnTo>
                <a:lnTo>
                  <a:pt x="112" y="1144"/>
                </a:lnTo>
                <a:lnTo>
                  <a:pt x="104" y="1144"/>
                </a:lnTo>
                <a:lnTo>
                  <a:pt x="104" y="1144"/>
                </a:lnTo>
                <a:lnTo>
                  <a:pt x="104" y="1148"/>
                </a:lnTo>
                <a:lnTo>
                  <a:pt x="106" y="1150"/>
                </a:lnTo>
                <a:lnTo>
                  <a:pt x="106" y="1150"/>
                </a:lnTo>
                <a:lnTo>
                  <a:pt x="106" y="1152"/>
                </a:lnTo>
                <a:lnTo>
                  <a:pt x="108" y="1152"/>
                </a:lnTo>
                <a:lnTo>
                  <a:pt x="114" y="1152"/>
                </a:lnTo>
                <a:lnTo>
                  <a:pt x="114" y="1152"/>
                </a:lnTo>
                <a:lnTo>
                  <a:pt x="112" y="1156"/>
                </a:lnTo>
                <a:lnTo>
                  <a:pt x="112" y="1158"/>
                </a:lnTo>
                <a:lnTo>
                  <a:pt x="112" y="1162"/>
                </a:lnTo>
                <a:lnTo>
                  <a:pt x="108" y="1162"/>
                </a:lnTo>
                <a:lnTo>
                  <a:pt x="108" y="1162"/>
                </a:lnTo>
                <a:lnTo>
                  <a:pt x="108" y="1158"/>
                </a:lnTo>
                <a:lnTo>
                  <a:pt x="110" y="1154"/>
                </a:lnTo>
                <a:lnTo>
                  <a:pt x="110" y="1154"/>
                </a:lnTo>
                <a:lnTo>
                  <a:pt x="106" y="1156"/>
                </a:lnTo>
                <a:lnTo>
                  <a:pt x="100" y="1156"/>
                </a:lnTo>
                <a:lnTo>
                  <a:pt x="96" y="1154"/>
                </a:lnTo>
                <a:lnTo>
                  <a:pt x="88" y="1154"/>
                </a:lnTo>
                <a:lnTo>
                  <a:pt x="88" y="1154"/>
                </a:lnTo>
                <a:lnTo>
                  <a:pt x="88" y="1158"/>
                </a:lnTo>
                <a:lnTo>
                  <a:pt x="90" y="1160"/>
                </a:lnTo>
                <a:lnTo>
                  <a:pt x="92" y="1160"/>
                </a:lnTo>
                <a:lnTo>
                  <a:pt x="92" y="1162"/>
                </a:lnTo>
                <a:lnTo>
                  <a:pt x="92" y="1162"/>
                </a:lnTo>
                <a:lnTo>
                  <a:pt x="96" y="1160"/>
                </a:lnTo>
                <a:lnTo>
                  <a:pt x="100" y="1160"/>
                </a:lnTo>
                <a:lnTo>
                  <a:pt x="108" y="1164"/>
                </a:lnTo>
                <a:lnTo>
                  <a:pt x="116" y="1168"/>
                </a:lnTo>
                <a:lnTo>
                  <a:pt x="120" y="1168"/>
                </a:lnTo>
                <a:lnTo>
                  <a:pt x="126" y="1168"/>
                </a:lnTo>
                <a:lnTo>
                  <a:pt x="126" y="1168"/>
                </a:lnTo>
                <a:lnTo>
                  <a:pt x="124" y="1170"/>
                </a:lnTo>
                <a:lnTo>
                  <a:pt x="124" y="1172"/>
                </a:lnTo>
                <a:lnTo>
                  <a:pt x="122" y="1172"/>
                </a:lnTo>
                <a:lnTo>
                  <a:pt x="122" y="1174"/>
                </a:lnTo>
                <a:lnTo>
                  <a:pt x="122" y="1174"/>
                </a:lnTo>
                <a:lnTo>
                  <a:pt x="124" y="1176"/>
                </a:lnTo>
                <a:lnTo>
                  <a:pt x="126" y="1176"/>
                </a:lnTo>
                <a:lnTo>
                  <a:pt x="128" y="1172"/>
                </a:lnTo>
                <a:lnTo>
                  <a:pt x="130" y="1166"/>
                </a:lnTo>
                <a:lnTo>
                  <a:pt x="132" y="1166"/>
                </a:lnTo>
                <a:lnTo>
                  <a:pt x="136" y="1166"/>
                </a:lnTo>
                <a:lnTo>
                  <a:pt x="136" y="1166"/>
                </a:lnTo>
                <a:lnTo>
                  <a:pt x="134" y="1164"/>
                </a:lnTo>
                <a:lnTo>
                  <a:pt x="132" y="1162"/>
                </a:lnTo>
                <a:lnTo>
                  <a:pt x="134" y="1158"/>
                </a:lnTo>
                <a:lnTo>
                  <a:pt x="134" y="1158"/>
                </a:lnTo>
                <a:lnTo>
                  <a:pt x="126" y="1158"/>
                </a:lnTo>
                <a:lnTo>
                  <a:pt x="118" y="1156"/>
                </a:lnTo>
                <a:lnTo>
                  <a:pt x="118" y="1156"/>
                </a:lnTo>
                <a:lnTo>
                  <a:pt x="122" y="1154"/>
                </a:lnTo>
                <a:lnTo>
                  <a:pt x="128" y="1156"/>
                </a:lnTo>
                <a:lnTo>
                  <a:pt x="134" y="1158"/>
                </a:lnTo>
                <a:lnTo>
                  <a:pt x="140" y="1156"/>
                </a:lnTo>
                <a:lnTo>
                  <a:pt x="140" y="1156"/>
                </a:lnTo>
                <a:lnTo>
                  <a:pt x="136" y="1152"/>
                </a:lnTo>
                <a:lnTo>
                  <a:pt x="136" y="1150"/>
                </a:lnTo>
                <a:lnTo>
                  <a:pt x="138" y="1150"/>
                </a:lnTo>
                <a:lnTo>
                  <a:pt x="138" y="1150"/>
                </a:lnTo>
                <a:lnTo>
                  <a:pt x="138" y="1146"/>
                </a:lnTo>
                <a:lnTo>
                  <a:pt x="136" y="1148"/>
                </a:lnTo>
                <a:lnTo>
                  <a:pt x="134" y="1150"/>
                </a:lnTo>
                <a:lnTo>
                  <a:pt x="130" y="1150"/>
                </a:lnTo>
                <a:lnTo>
                  <a:pt x="130" y="1150"/>
                </a:lnTo>
                <a:lnTo>
                  <a:pt x="132" y="1146"/>
                </a:lnTo>
                <a:lnTo>
                  <a:pt x="134" y="1144"/>
                </a:lnTo>
                <a:lnTo>
                  <a:pt x="140" y="1144"/>
                </a:lnTo>
                <a:lnTo>
                  <a:pt x="140" y="1144"/>
                </a:lnTo>
                <a:lnTo>
                  <a:pt x="140" y="1148"/>
                </a:lnTo>
                <a:lnTo>
                  <a:pt x="142" y="1148"/>
                </a:lnTo>
                <a:lnTo>
                  <a:pt x="144" y="1146"/>
                </a:lnTo>
                <a:lnTo>
                  <a:pt x="148" y="1148"/>
                </a:lnTo>
                <a:lnTo>
                  <a:pt x="148" y="1148"/>
                </a:lnTo>
                <a:lnTo>
                  <a:pt x="142" y="1158"/>
                </a:lnTo>
                <a:lnTo>
                  <a:pt x="140" y="1164"/>
                </a:lnTo>
                <a:lnTo>
                  <a:pt x="142" y="1168"/>
                </a:lnTo>
                <a:lnTo>
                  <a:pt x="142" y="1168"/>
                </a:lnTo>
                <a:lnTo>
                  <a:pt x="140" y="1172"/>
                </a:lnTo>
                <a:lnTo>
                  <a:pt x="138" y="1172"/>
                </a:lnTo>
                <a:lnTo>
                  <a:pt x="128" y="1174"/>
                </a:lnTo>
                <a:lnTo>
                  <a:pt x="128" y="1174"/>
                </a:lnTo>
                <a:lnTo>
                  <a:pt x="130" y="1176"/>
                </a:lnTo>
                <a:lnTo>
                  <a:pt x="130" y="1180"/>
                </a:lnTo>
                <a:lnTo>
                  <a:pt x="130" y="1180"/>
                </a:lnTo>
                <a:lnTo>
                  <a:pt x="126" y="1178"/>
                </a:lnTo>
                <a:lnTo>
                  <a:pt x="126" y="1178"/>
                </a:lnTo>
                <a:lnTo>
                  <a:pt x="126" y="1182"/>
                </a:lnTo>
                <a:lnTo>
                  <a:pt x="126" y="1182"/>
                </a:lnTo>
                <a:lnTo>
                  <a:pt x="122" y="1178"/>
                </a:lnTo>
                <a:lnTo>
                  <a:pt x="118" y="1178"/>
                </a:lnTo>
                <a:lnTo>
                  <a:pt x="108" y="1178"/>
                </a:lnTo>
                <a:lnTo>
                  <a:pt x="108" y="1178"/>
                </a:lnTo>
                <a:lnTo>
                  <a:pt x="108" y="1176"/>
                </a:lnTo>
                <a:lnTo>
                  <a:pt x="112" y="1174"/>
                </a:lnTo>
                <a:lnTo>
                  <a:pt x="114" y="1174"/>
                </a:lnTo>
                <a:lnTo>
                  <a:pt x="116" y="1172"/>
                </a:lnTo>
                <a:lnTo>
                  <a:pt x="116" y="1172"/>
                </a:lnTo>
                <a:lnTo>
                  <a:pt x="114" y="1170"/>
                </a:lnTo>
                <a:lnTo>
                  <a:pt x="112" y="1168"/>
                </a:lnTo>
                <a:lnTo>
                  <a:pt x="106" y="1166"/>
                </a:lnTo>
                <a:lnTo>
                  <a:pt x="106" y="1166"/>
                </a:lnTo>
                <a:lnTo>
                  <a:pt x="106" y="1168"/>
                </a:lnTo>
                <a:lnTo>
                  <a:pt x="104" y="1170"/>
                </a:lnTo>
                <a:lnTo>
                  <a:pt x="104" y="1170"/>
                </a:lnTo>
                <a:lnTo>
                  <a:pt x="108" y="1170"/>
                </a:lnTo>
                <a:lnTo>
                  <a:pt x="108" y="1172"/>
                </a:lnTo>
                <a:lnTo>
                  <a:pt x="106" y="1174"/>
                </a:lnTo>
                <a:lnTo>
                  <a:pt x="100" y="1176"/>
                </a:lnTo>
                <a:lnTo>
                  <a:pt x="98" y="1176"/>
                </a:lnTo>
                <a:lnTo>
                  <a:pt x="96" y="1174"/>
                </a:lnTo>
                <a:lnTo>
                  <a:pt x="96" y="1174"/>
                </a:lnTo>
                <a:lnTo>
                  <a:pt x="98" y="1172"/>
                </a:lnTo>
                <a:lnTo>
                  <a:pt x="100" y="1170"/>
                </a:lnTo>
                <a:lnTo>
                  <a:pt x="102" y="1168"/>
                </a:lnTo>
                <a:lnTo>
                  <a:pt x="104" y="1164"/>
                </a:lnTo>
                <a:lnTo>
                  <a:pt x="104" y="1164"/>
                </a:lnTo>
                <a:lnTo>
                  <a:pt x="98" y="1164"/>
                </a:lnTo>
                <a:lnTo>
                  <a:pt x="94" y="1166"/>
                </a:lnTo>
                <a:lnTo>
                  <a:pt x="88" y="1166"/>
                </a:lnTo>
                <a:lnTo>
                  <a:pt x="82" y="1166"/>
                </a:lnTo>
                <a:lnTo>
                  <a:pt x="82" y="1166"/>
                </a:lnTo>
                <a:lnTo>
                  <a:pt x="82" y="1164"/>
                </a:lnTo>
                <a:lnTo>
                  <a:pt x="84" y="1162"/>
                </a:lnTo>
                <a:lnTo>
                  <a:pt x="88" y="1164"/>
                </a:lnTo>
                <a:lnTo>
                  <a:pt x="88" y="1164"/>
                </a:lnTo>
                <a:lnTo>
                  <a:pt x="86" y="1158"/>
                </a:lnTo>
                <a:lnTo>
                  <a:pt x="88" y="1152"/>
                </a:lnTo>
                <a:lnTo>
                  <a:pt x="88" y="1152"/>
                </a:lnTo>
                <a:lnTo>
                  <a:pt x="82" y="1152"/>
                </a:lnTo>
                <a:lnTo>
                  <a:pt x="76" y="1150"/>
                </a:lnTo>
                <a:lnTo>
                  <a:pt x="70" y="1150"/>
                </a:lnTo>
                <a:lnTo>
                  <a:pt x="66" y="1150"/>
                </a:lnTo>
                <a:lnTo>
                  <a:pt x="64" y="1152"/>
                </a:lnTo>
                <a:lnTo>
                  <a:pt x="64" y="1152"/>
                </a:lnTo>
                <a:lnTo>
                  <a:pt x="64" y="1156"/>
                </a:lnTo>
                <a:lnTo>
                  <a:pt x="64" y="1156"/>
                </a:lnTo>
                <a:lnTo>
                  <a:pt x="70" y="1156"/>
                </a:lnTo>
                <a:lnTo>
                  <a:pt x="70" y="1156"/>
                </a:lnTo>
                <a:lnTo>
                  <a:pt x="66" y="1160"/>
                </a:lnTo>
                <a:lnTo>
                  <a:pt x="62" y="1158"/>
                </a:lnTo>
                <a:lnTo>
                  <a:pt x="58" y="1154"/>
                </a:lnTo>
                <a:lnTo>
                  <a:pt x="54" y="1152"/>
                </a:lnTo>
                <a:lnTo>
                  <a:pt x="54" y="1152"/>
                </a:lnTo>
                <a:lnTo>
                  <a:pt x="54" y="1156"/>
                </a:lnTo>
                <a:lnTo>
                  <a:pt x="52" y="1156"/>
                </a:lnTo>
                <a:lnTo>
                  <a:pt x="46" y="1156"/>
                </a:lnTo>
                <a:lnTo>
                  <a:pt x="46" y="1156"/>
                </a:lnTo>
                <a:lnTo>
                  <a:pt x="48" y="1158"/>
                </a:lnTo>
                <a:lnTo>
                  <a:pt x="50" y="1160"/>
                </a:lnTo>
                <a:lnTo>
                  <a:pt x="52" y="1160"/>
                </a:lnTo>
                <a:lnTo>
                  <a:pt x="54" y="1160"/>
                </a:lnTo>
                <a:lnTo>
                  <a:pt x="54" y="1160"/>
                </a:lnTo>
                <a:lnTo>
                  <a:pt x="50" y="1166"/>
                </a:lnTo>
                <a:lnTo>
                  <a:pt x="48" y="1166"/>
                </a:lnTo>
                <a:lnTo>
                  <a:pt x="44" y="1166"/>
                </a:lnTo>
                <a:lnTo>
                  <a:pt x="44" y="1166"/>
                </a:lnTo>
                <a:lnTo>
                  <a:pt x="46" y="1170"/>
                </a:lnTo>
                <a:lnTo>
                  <a:pt x="48" y="1172"/>
                </a:lnTo>
                <a:lnTo>
                  <a:pt x="50" y="1174"/>
                </a:lnTo>
                <a:lnTo>
                  <a:pt x="52" y="1176"/>
                </a:lnTo>
                <a:lnTo>
                  <a:pt x="52" y="1176"/>
                </a:lnTo>
                <a:lnTo>
                  <a:pt x="56" y="1174"/>
                </a:lnTo>
                <a:lnTo>
                  <a:pt x="64" y="1172"/>
                </a:lnTo>
                <a:lnTo>
                  <a:pt x="70" y="1174"/>
                </a:lnTo>
                <a:lnTo>
                  <a:pt x="70" y="1176"/>
                </a:lnTo>
                <a:lnTo>
                  <a:pt x="70" y="1178"/>
                </a:lnTo>
                <a:lnTo>
                  <a:pt x="70" y="1178"/>
                </a:lnTo>
                <a:lnTo>
                  <a:pt x="66" y="1176"/>
                </a:lnTo>
                <a:lnTo>
                  <a:pt x="62" y="1176"/>
                </a:lnTo>
                <a:lnTo>
                  <a:pt x="56" y="1178"/>
                </a:lnTo>
                <a:lnTo>
                  <a:pt x="46" y="1182"/>
                </a:lnTo>
                <a:lnTo>
                  <a:pt x="42" y="1180"/>
                </a:lnTo>
                <a:lnTo>
                  <a:pt x="36" y="1178"/>
                </a:lnTo>
                <a:lnTo>
                  <a:pt x="36" y="1178"/>
                </a:lnTo>
                <a:lnTo>
                  <a:pt x="32" y="1180"/>
                </a:lnTo>
                <a:lnTo>
                  <a:pt x="30" y="1186"/>
                </a:lnTo>
                <a:lnTo>
                  <a:pt x="26" y="1190"/>
                </a:lnTo>
                <a:lnTo>
                  <a:pt x="24" y="1190"/>
                </a:lnTo>
                <a:lnTo>
                  <a:pt x="22" y="1188"/>
                </a:lnTo>
                <a:lnTo>
                  <a:pt x="22" y="1188"/>
                </a:lnTo>
                <a:lnTo>
                  <a:pt x="22" y="1184"/>
                </a:lnTo>
                <a:lnTo>
                  <a:pt x="22" y="1184"/>
                </a:lnTo>
                <a:lnTo>
                  <a:pt x="24" y="1186"/>
                </a:lnTo>
                <a:lnTo>
                  <a:pt x="28" y="1186"/>
                </a:lnTo>
                <a:lnTo>
                  <a:pt x="28" y="1186"/>
                </a:lnTo>
                <a:lnTo>
                  <a:pt x="26" y="1184"/>
                </a:lnTo>
                <a:lnTo>
                  <a:pt x="26" y="1182"/>
                </a:lnTo>
                <a:lnTo>
                  <a:pt x="22" y="1182"/>
                </a:lnTo>
                <a:lnTo>
                  <a:pt x="22" y="1182"/>
                </a:lnTo>
                <a:lnTo>
                  <a:pt x="26" y="1178"/>
                </a:lnTo>
                <a:lnTo>
                  <a:pt x="32" y="1174"/>
                </a:lnTo>
                <a:lnTo>
                  <a:pt x="36" y="1172"/>
                </a:lnTo>
                <a:lnTo>
                  <a:pt x="40" y="1172"/>
                </a:lnTo>
                <a:lnTo>
                  <a:pt x="42" y="1172"/>
                </a:lnTo>
                <a:lnTo>
                  <a:pt x="42" y="1172"/>
                </a:lnTo>
                <a:lnTo>
                  <a:pt x="42" y="1170"/>
                </a:lnTo>
                <a:lnTo>
                  <a:pt x="40" y="1168"/>
                </a:lnTo>
                <a:lnTo>
                  <a:pt x="36" y="1168"/>
                </a:lnTo>
                <a:lnTo>
                  <a:pt x="34" y="1166"/>
                </a:lnTo>
                <a:lnTo>
                  <a:pt x="34" y="1166"/>
                </a:lnTo>
                <a:lnTo>
                  <a:pt x="38" y="1164"/>
                </a:lnTo>
                <a:lnTo>
                  <a:pt x="42" y="1164"/>
                </a:lnTo>
                <a:lnTo>
                  <a:pt x="50" y="1162"/>
                </a:lnTo>
                <a:lnTo>
                  <a:pt x="50" y="1162"/>
                </a:lnTo>
                <a:lnTo>
                  <a:pt x="48" y="1160"/>
                </a:lnTo>
                <a:lnTo>
                  <a:pt x="44" y="1160"/>
                </a:lnTo>
                <a:lnTo>
                  <a:pt x="38" y="1162"/>
                </a:lnTo>
                <a:lnTo>
                  <a:pt x="38" y="1162"/>
                </a:lnTo>
                <a:lnTo>
                  <a:pt x="40" y="1162"/>
                </a:lnTo>
                <a:lnTo>
                  <a:pt x="42" y="1160"/>
                </a:lnTo>
                <a:lnTo>
                  <a:pt x="42" y="1160"/>
                </a:lnTo>
                <a:lnTo>
                  <a:pt x="40" y="1160"/>
                </a:lnTo>
                <a:lnTo>
                  <a:pt x="38" y="1160"/>
                </a:lnTo>
                <a:lnTo>
                  <a:pt x="34" y="1160"/>
                </a:lnTo>
                <a:lnTo>
                  <a:pt x="32" y="1156"/>
                </a:lnTo>
                <a:lnTo>
                  <a:pt x="32" y="1156"/>
                </a:lnTo>
                <a:lnTo>
                  <a:pt x="32" y="1160"/>
                </a:lnTo>
                <a:lnTo>
                  <a:pt x="30" y="1162"/>
                </a:lnTo>
                <a:lnTo>
                  <a:pt x="28" y="1164"/>
                </a:lnTo>
                <a:lnTo>
                  <a:pt x="24" y="1164"/>
                </a:lnTo>
                <a:lnTo>
                  <a:pt x="24" y="1164"/>
                </a:lnTo>
                <a:lnTo>
                  <a:pt x="26" y="1162"/>
                </a:lnTo>
                <a:lnTo>
                  <a:pt x="26" y="1158"/>
                </a:lnTo>
                <a:lnTo>
                  <a:pt x="26" y="1158"/>
                </a:lnTo>
                <a:lnTo>
                  <a:pt x="30" y="1158"/>
                </a:lnTo>
                <a:lnTo>
                  <a:pt x="30" y="1158"/>
                </a:lnTo>
                <a:lnTo>
                  <a:pt x="22" y="1150"/>
                </a:lnTo>
                <a:lnTo>
                  <a:pt x="22" y="1146"/>
                </a:lnTo>
                <a:lnTo>
                  <a:pt x="28" y="1144"/>
                </a:lnTo>
                <a:lnTo>
                  <a:pt x="28" y="1144"/>
                </a:lnTo>
                <a:lnTo>
                  <a:pt x="22" y="1142"/>
                </a:lnTo>
                <a:lnTo>
                  <a:pt x="16" y="1144"/>
                </a:lnTo>
                <a:lnTo>
                  <a:pt x="16" y="1144"/>
                </a:lnTo>
                <a:lnTo>
                  <a:pt x="16" y="1146"/>
                </a:lnTo>
                <a:lnTo>
                  <a:pt x="18" y="1148"/>
                </a:lnTo>
                <a:lnTo>
                  <a:pt x="20" y="1148"/>
                </a:lnTo>
                <a:lnTo>
                  <a:pt x="20" y="1150"/>
                </a:lnTo>
                <a:lnTo>
                  <a:pt x="20" y="1150"/>
                </a:lnTo>
                <a:lnTo>
                  <a:pt x="12" y="1150"/>
                </a:lnTo>
                <a:lnTo>
                  <a:pt x="12" y="1150"/>
                </a:lnTo>
                <a:lnTo>
                  <a:pt x="12" y="1154"/>
                </a:lnTo>
                <a:lnTo>
                  <a:pt x="12" y="1158"/>
                </a:lnTo>
                <a:lnTo>
                  <a:pt x="12" y="1166"/>
                </a:lnTo>
                <a:lnTo>
                  <a:pt x="12" y="1166"/>
                </a:lnTo>
                <a:lnTo>
                  <a:pt x="16" y="1168"/>
                </a:lnTo>
                <a:lnTo>
                  <a:pt x="18" y="1168"/>
                </a:lnTo>
                <a:lnTo>
                  <a:pt x="22" y="1166"/>
                </a:lnTo>
                <a:lnTo>
                  <a:pt x="22" y="1166"/>
                </a:lnTo>
                <a:lnTo>
                  <a:pt x="22" y="1168"/>
                </a:lnTo>
                <a:lnTo>
                  <a:pt x="20" y="1170"/>
                </a:lnTo>
                <a:lnTo>
                  <a:pt x="16" y="1172"/>
                </a:lnTo>
                <a:lnTo>
                  <a:pt x="10" y="1172"/>
                </a:lnTo>
                <a:lnTo>
                  <a:pt x="6" y="1172"/>
                </a:lnTo>
                <a:lnTo>
                  <a:pt x="6" y="1172"/>
                </a:lnTo>
                <a:lnTo>
                  <a:pt x="8" y="1168"/>
                </a:lnTo>
                <a:lnTo>
                  <a:pt x="10" y="1162"/>
                </a:lnTo>
                <a:lnTo>
                  <a:pt x="8" y="1156"/>
                </a:lnTo>
                <a:lnTo>
                  <a:pt x="6" y="1150"/>
                </a:lnTo>
                <a:lnTo>
                  <a:pt x="6" y="1150"/>
                </a:lnTo>
                <a:lnTo>
                  <a:pt x="10" y="1150"/>
                </a:lnTo>
                <a:lnTo>
                  <a:pt x="14" y="1150"/>
                </a:lnTo>
                <a:lnTo>
                  <a:pt x="14" y="1150"/>
                </a:lnTo>
                <a:lnTo>
                  <a:pt x="14" y="1146"/>
                </a:lnTo>
                <a:lnTo>
                  <a:pt x="12" y="1144"/>
                </a:lnTo>
                <a:lnTo>
                  <a:pt x="10" y="1144"/>
                </a:lnTo>
                <a:lnTo>
                  <a:pt x="14" y="1144"/>
                </a:lnTo>
                <a:lnTo>
                  <a:pt x="14" y="1144"/>
                </a:lnTo>
                <a:lnTo>
                  <a:pt x="10" y="1142"/>
                </a:lnTo>
                <a:lnTo>
                  <a:pt x="8" y="1144"/>
                </a:lnTo>
                <a:lnTo>
                  <a:pt x="6" y="1146"/>
                </a:lnTo>
                <a:lnTo>
                  <a:pt x="2" y="1148"/>
                </a:lnTo>
                <a:lnTo>
                  <a:pt x="2" y="1148"/>
                </a:lnTo>
                <a:lnTo>
                  <a:pt x="2" y="1168"/>
                </a:lnTo>
                <a:lnTo>
                  <a:pt x="2" y="1190"/>
                </a:lnTo>
                <a:lnTo>
                  <a:pt x="2" y="1190"/>
                </a:lnTo>
                <a:lnTo>
                  <a:pt x="4" y="1186"/>
                </a:lnTo>
                <a:lnTo>
                  <a:pt x="6" y="1186"/>
                </a:lnTo>
                <a:lnTo>
                  <a:pt x="8" y="1186"/>
                </a:lnTo>
                <a:lnTo>
                  <a:pt x="12" y="1188"/>
                </a:lnTo>
                <a:lnTo>
                  <a:pt x="12" y="1188"/>
                </a:lnTo>
                <a:lnTo>
                  <a:pt x="8" y="1190"/>
                </a:lnTo>
                <a:lnTo>
                  <a:pt x="2" y="1192"/>
                </a:lnTo>
                <a:lnTo>
                  <a:pt x="2" y="1192"/>
                </a:lnTo>
                <a:lnTo>
                  <a:pt x="2" y="1228"/>
                </a:lnTo>
                <a:lnTo>
                  <a:pt x="2" y="1246"/>
                </a:lnTo>
                <a:lnTo>
                  <a:pt x="0" y="1262"/>
                </a:lnTo>
                <a:lnTo>
                  <a:pt x="0" y="1262"/>
                </a:lnTo>
                <a:lnTo>
                  <a:pt x="0" y="1428"/>
                </a:lnTo>
                <a:lnTo>
                  <a:pt x="4998" y="1428"/>
                </a:lnTo>
                <a:lnTo>
                  <a:pt x="4998" y="1428"/>
                </a:lnTo>
                <a:lnTo>
                  <a:pt x="4986" y="1400"/>
                </a:lnTo>
                <a:lnTo>
                  <a:pt x="4986" y="140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0498" tIns="45249" rIns="90498" bIns="45249"/>
          <a:lstStyle/>
          <a:p>
            <a:endParaRPr lang="th-TH"/>
          </a:p>
        </p:txBody>
      </p:sp>
      <p:pic>
        <p:nvPicPr>
          <p:cNvPr id="1050" name="Picture 26" descr="Untitled-4"/>
          <p:cNvPicPr>
            <a:picLocks noChangeAspect="1" noChangeArrowheads="1"/>
          </p:cNvPicPr>
          <p:nvPr/>
        </p:nvPicPr>
        <p:blipFill>
          <a:blip r:embed="rId15" cstate="print">
            <a:lum bright="100000" contrast="-30000"/>
            <a:grayscl/>
          </a:blip>
          <a:srcRect b="-2104"/>
          <a:stretch>
            <a:fillRect/>
          </a:stretch>
        </p:blipFill>
        <p:spPr bwMode="auto">
          <a:xfrm rot="-21846119">
            <a:off x="-36506" y="5468724"/>
            <a:ext cx="1409456" cy="140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1" name="Picture 27" descr="Untitled-4"/>
          <p:cNvPicPr>
            <a:picLocks noChangeAspect="1" noChangeArrowheads="1"/>
          </p:cNvPicPr>
          <p:nvPr/>
        </p:nvPicPr>
        <p:blipFill>
          <a:blip r:embed="rId16" cstate="print">
            <a:lum bright="94000" contrast="-30000"/>
            <a:grayscl/>
          </a:blip>
          <a:srcRect b="-32840"/>
          <a:stretch>
            <a:fillRect/>
          </a:stretch>
        </p:blipFill>
        <p:spPr bwMode="auto">
          <a:xfrm>
            <a:off x="206340" y="5693551"/>
            <a:ext cx="887259" cy="115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3" name="Freeform 29"/>
          <p:cNvSpPr>
            <a:spLocks/>
          </p:cNvSpPr>
          <p:nvPr/>
        </p:nvSpPr>
        <p:spPr bwMode="auto">
          <a:xfrm>
            <a:off x="3222066" y="6538591"/>
            <a:ext cx="5910823" cy="266691"/>
          </a:xfrm>
          <a:custGeom>
            <a:avLst/>
            <a:gdLst/>
            <a:ahLst/>
            <a:cxnLst>
              <a:cxn ang="0">
                <a:pos x="3711" y="3"/>
              </a:cxn>
              <a:cxn ang="0">
                <a:pos x="3582" y="15"/>
              </a:cxn>
              <a:cxn ang="0">
                <a:pos x="3449" y="25"/>
              </a:cxn>
              <a:cxn ang="0">
                <a:pos x="3318" y="35"/>
              </a:cxn>
              <a:cxn ang="0">
                <a:pos x="3187" y="43"/>
              </a:cxn>
              <a:cxn ang="0">
                <a:pos x="3056" y="51"/>
              </a:cxn>
              <a:cxn ang="0">
                <a:pos x="2926" y="57"/>
              </a:cxn>
              <a:cxn ang="0">
                <a:pos x="2797" y="62"/>
              </a:cxn>
              <a:cxn ang="0">
                <a:pos x="2670" y="67"/>
              </a:cxn>
              <a:cxn ang="0">
                <a:pos x="2544" y="71"/>
              </a:cxn>
              <a:cxn ang="0">
                <a:pos x="2417" y="74"/>
              </a:cxn>
              <a:cxn ang="0">
                <a:pos x="2295" y="76"/>
              </a:cxn>
              <a:cxn ang="0">
                <a:pos x="2171" y="77"/>
              </a:cxn>
              <a:cxn ang="0">
                <a:pos x="2051" y="77"/>
              </a:cxn>
              <a:cxn ang="0">
                <a:pos x="1931" y="77"/>
              </a:cxn>
              <a:cxn ang="0">
                <a:pos x="1700" y="77"/>
              </a:cxn>
              <a:cxn ang="0">
                <a:pos x="1476" y="74"/>
              </a:cxn>
              <a:cxn ang="0">
                <a:pos x="1266" y="69"/>
              </a:cxn>
              <a:cxn ang="0">
                <a:pos x="1067" y="62"/>
              </a:cxn>
              <a:cxn ang="0">
                <a:pos x="883" y="55"/>
              </a:cxn>
              <a:cxn ang="0">
                <a:pos x="711" y="47"/>
              </a:cxn>
              <a:cxn ang="0">
                <a:pos x="556" y="39"/>
              </a:cxn>
              <a:cxn ang="0">
                <a:pos x="416" y="30"/>
              </a:cxn>
              <a:cxn ang="0">
                <a:pos x="292" y="22"/>
              </a:cxn>
              <a:cxn ang="0">
                <a:pos x="192" y="15"/>
              </a:cxn>
              <a:cxn ang="0">
                <a:pos x="50" y="4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147" y="20"/>
              </a:cxn>
              <a:cxn ang="0">
                <a:pos x="292" y="38"/>
              </a:cxn>
              <a:cxn ang="0">
                <a:pos x="436" y="55"/>
              </a:cxn>
              <a:cxn ang="0">
                <a:pos x="578" y="71"/>
              </a:cxn>
              <a:cxn ang="0">
                <a:pos x="721" y="86"/>
              </a:cxn>
              <a:cxn ang="0">
                <a:pos x="860" y="98"/>
              </a:cxn>
              <a:cxn ang="0">
                <a:pos x="1000" y="111"/>
              </a:cxn>
              <a:cxn ang="0">
                <a:pos x="1139" y="121"/>
              </a:cxn>
              <a:cxn ang="0">
                <a:pos x="1276" y="131"/>
              </a:cxn>
              <a:cxn ang="0">
                <a:pos x="1415" y="140"/>
              </a:cxn>
              <a:cxn ang="0">
                <a:pos x="1548" y="147"/>
              </a:cxn>
              <a:cxn ang="0">
                <a:pos x="1685" y="154"/>
              </a:cxn>
              <a:cxn ang="0">
                <a:pos x="1817" y="159"/>
              </a:cxn>
              <a:cxn ang="0">
                <a:pos x="1951" y="164"/>
              </a:cxn>
              <a:cxn ang="0">
                <a:pos x="2079" y="167"/>
              </a:cxn>
              <a:cxn ang="0">
                <a:pos x="2210" y="170"/>
              </a:cxn>
              <a:cxn ang="0">
                <a:pos x="2336" y="171"/>
              </a:cxn>
              <a:cxn ang="0">
                <a:pos x="2467" y="172"/>
              </a:cxn>
              <a:cxn ang="0">
                <a:pos x="2589" y="172"/>
              </a:cxn>
              <a:cxn ang="0">
                <a:pos x="2712" y="171"/>
              </a:cxn>
              <a:cxn ang="0">
                <a:pos x="2836" y="169"/>
              </a:cxn>
              <a:cxn ang="0">
                <a:pos x="2959" y="167"/>
              </a:cxn>
              <a:cxn ang="0">
                <a:pos x="3080" y="164"/>
              </a:cxn>
              <a:cxn ang="0">
                <a:pos x="3197" y="160"/>
              </a:cxn>
              <a:cxn ang="0">
                <a:pos x="3313" y="155"/>
              </a:cxn>
              <a:cxn ang="0">
                <a:pos x="3429" y="150"/>
              </a:cxn>
              <a:cxn ang="0">
                <a:pos x="3542" y="144"/>
              </a:cxn>
              <a:cxn ang="0">
                <a:pos x="3653" y="137"/>
              </a:cxn>
              <a:cxn ang="0">
                <a:pos x="3724" y="125"/>
              </a:cxn>
            </a:cxnLst>
            <a:rect l="0" t="0" r="r" b="b"/>
            <a:pathLst>
              <a:path w="3724" h="172">
                <a:moveTo>
                  <a:pt x="3711" y="3"/>
                </a:moveTo>
                <a:lnTo>
                  <a:pt x="3582" y="15"/>
                </a:lnTo>
                <a:lnTo>
                  <a:pt x="3449" y="25"/>
                </a:lnTo>
                <a:lnTo>
                  <a:pt x="3318" y="35"/>
                </a:lnTo>
                <a:lnTo>
                  <a:pt x="3187" y="43"/>
                </a:lnTo>
                <a:lnTo>
                  <a:pt x="3056" y="51"/>
                </a:lnTo>
                <a:lnTo>
                  <a:pt x="2926" y="57"/>
                </a:lnTo>
                <a:lnTo>
                  <a:pt x="2797" y="62"/>
                </a:lnTo>
                <a:lnTo>
                  <a:pt x="2670" y="67"/>
                </a:lnTo>
                <a:lnTo>
                  <a:pt x="2544" y="71"/>
                </a:lnTo>
                <a:lnTo>
                  <a:pt x="2417" y="74"/>
                </a:lnTo>
                <a:lnTo>
                  <a:pt x="2295" y="76"/>
                </a:lnTo>
                <a:lnTo>
                  <a:pt x="2171" y="77"/>
                </a:lnTo>
                <a:lnTo>
                  <a:pt x="2051" y="77"/>
                </a:lnTo>
                <a:lnTo>
                  <a:pt x="1931" y="77"/>
                </a:lnTo>
                <a:lnTo>
                  <a:pt x="1700" y="77"/>
                </a:lnTo>
                <a:lnTo>
                  <a:pt x="1476" y="74"/>
                </a:lnTo>
                <a:lnTo>
                  <a:pt x="1266" y="69"/>
                </a:lnTo>
                <a:lnTo>
                  <a:pt x="1067" y="62"/>
                </a:lnTo>
                <a:lnTo>
                  <a:pt x="883" y="55"/>
                </a:lnTo>
                <a:lnTo>
                  <a:pt x="711" y="47"/>
                </a:lnTo>
                <a:lnTo>
                  <a:pt x="556" y="39"/>
                </a:lnTo>
                <a:lnTo>
                  <a:pt x="416" y="30"/>
                </a:lnTo>
                <a:lnTo>
                  <a:pt x="292" y="22"/>
                </a:lnTo>
                <a:lnTo>
                  <a:pt x="192" y="15"/>
                </a:lnTo>
                <a:lnTo>
                  <a:pt x="50" y="4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47" y="20"/>
                </a:lnTo>
                <a:lnTo>
                  <a:pt x="292" y="38"/>
                </a:lnTo>
                <a:lnTo>
                  <a:pt x="436" y="55"/>
                </a:lnTo>
                <a:lnTo>
                  <a:pt x="578" y="71"/>
                </a:lnTo>
                <a:lnTo>
                  <a:pt x="721" y="86"/>
                </a:lnTo>
                <a:lnTo>
                  <a:pt x="860" y="98"/>
                </a:lnTo>
                <a:lnTo>
                  <a:pt x="1000" y="111"/>
                </a:lnTo>
                <a:lnTo>
                  <a:pt x="1139" y="121"/>
                </a:lnTo>
                <a:lnTo>
                  <a:pt x="1276" y="131"/>
                </a:lnTo>
                <a:lnTo>
                  <a:pt x="1415" y="140"/>
                </a:lnTo>
                <a:lnTo>
                  <a:pt x="1548" y="147"/>
                </a:lnTo>
                <a:lnTo>
                  <a:pt x="1685" y="154"/>
                </a:lnTo>
                <a:lnTo>
                  <a:pt x="1817" y="159"/>
                </a:lnTo>
                <a:lnTo>
                  <a:pt x="1951" y="164"/>
                </a:lnTo>
                <a:lnTo>
                  <a:pt x="2079" y="167"/>
                </a:lnTo>
                <a:lnTo>
                  <a:pt x="2210" y="170"/>
                </a:lnTo>
                <a:lnTo>
                  <a:pt x="2336" y="171"/>
                </a:lnTo>
                <a:lnTo>
                  <a:pt x="2467" y="172"/>
                </a:lnTo>
                <a:lnTo>
                  <a:pt x="2589" y="172"/>
                </a:lnTo>
                <a:lnTo>
                  <a:pt x="2712" y="171"/>
                </a:lnTo>
                <a:lnTo>
                  <a:pt x="2836" y="169"/>
                </a:lnTo>
                <a:lnTo>
                  <a:pt x="2959" y="167"/>
                </a:lnTo>
                <a:lnTo>
                  <a:pt x="3080" y="164"/>
                </a:lnTo>
                <a:lnTo>
                  <a:pt x="3197" y="160"/>
                </a:lnTo>
                <a:lnTo>
                  <a:pt x="3313" y="155"/>
                </a:lnTo>
                <a:lnTo>
                  <a:pt x="3429" y="150"/>
                </a:lnTo>
                <a:lnTo>
                  <a:pt x="3542" y="144"/>
                </a:lnTo>
                <a:lnTo>
                  <a:pt x="3653" y="137"/>
                </a:lnTo>
                <a:lnTo>
                  <a:pt x="3724" y="125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0498" tIns="45249" rIns="90498" bIns="45249"/>
          <a:lstStyle/>
          <a:p>
            <a:endParaRPr lang="th-TH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6879031" y="4695009"/>
            <a:ext cx="2185608" cy="2180047"/>
            <a:chOff x="4823" y="3527"/>
            <a:chExt cx="888" cy="907"/>
          </a:xfrm>
        </p:grpSpPr>
        <p:pic>
          <p:nvPicPr>
            <p:cNvPr id="1055" name="Picture 31" descr="Untitled-4"/>
            <p:cNvPicPr>
              <a:picLocks noChangeAspect="1" noChangeArrowheads="1"/>
            </p:cNvPicPr>
            <p:nvPr userDrawn="1"/>
          </p:nvPicPr>
          <p:blipFill>
            <a:blip r:embed="rId17" cstate="print">
              <a:lum bright="100000" contrast="-30000"/>
              <a:grayscl/>
            </a:blip>
            <a:srcRect b="-2104"/>
            <a:stretch>
              <a:fillRect/>
            </a:stretch>
          </p:blipFill>
          <p:spPr bwMode="auto">
            <a:xfrm rot="-21846119">
              <a:off x="4823" y="3527"/>
              <a:ext cx="888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6" name="Picture 32" descr="Untitled-4"/>
            <p:cNvPicPr>
              <a:picLocks noChangeAspect="1" noChangeArrowheads="1"/>
            </p:cNvPicPr>
            <p:nvPr userDrawn="1"/>
          </p:nvPicPr>
          <p:blipFill>
            <a:blip r:embed="rId18" cstate="print">
              <a:lum bright="94000" contrast="-30000"/>
              <a:grayscl/>
            </a:blip>
            <a:srcRect b="-32840"/>
            <a:stretch>
              <a:fillRect/>
            </a:stretch>
          </p:blipFill>
          <p:spPr bwMode="auto">
            <a:xfrm>
              <a:off x="4976" y="3672"/>
              <a:ext cx="559" cy="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 advAuto="0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6" grpId="0" autoUpdateAnimBg="0"/>
    </p:bldLst>
  </p:timing>
  <p:txStyles>
    <p:titleStyle>
      <a:lvl1pPr algn="r" defTabSz="915980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r" defTabSz="915980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 Narrow" pitchFamily="34" charset="0"/>
        </a:defRPr>
      </a:lvl2pPr>
      <a:lvl3pPr algn="r" defTabSz="915980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 Narrow" pitchFamily="34" charset="0"/>
        </a:defRPr>
      </a:lvl3pPr>
      <a:lvl4pPr algn="r" defTabSz="915980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 Narrow" pitchFamily="34" charset="0"/>
        </a:defRPr>
      </a:lvl4pPr>
      <a:lvl5pPr algn="r" defTabSz="915980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 Narrow" pitchFamily="34" charset="0"/>
        </a:defRPr>
      </a:lvl5pPr>
      <a:lvl6pPr marL="452491" algn="r" defTabSz="915980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 Narrow" pitchFamily="34" charset="0"/>
        </a:defRPr>
      </a:lvl6pPr>
      <a:lvl7pPr marL="904982" algn="r" defTabSz="915980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 Narrow" pitchFamily="34" charset="0"/>
        </a:defRPr>
      </a:lvl7pPr>
      <a:lvl8pPr marL="1357473" algn="r" defTabSz="915980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 Narrow" pitchFamily="34" charset="0"/>
        </a:defRPr>
      </a:lvl8pPr>
      <a:lvl9pPr marL="1809963" algn="r" defTabSz="915980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 Narrow" pitchFamily="34" charset="0"/>
        </a:defRPr>
      </a:lvl9pPr>
    </p:titleStyle>
    <p:bodyStyle>
      <a:lvl1pPr algn="l" defTabSz="915980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n-lt"/>
          <a:ea typeface="+mn-ea"/>
          <a:cs typeface="+mn-cs"/>
        </a:defRPr>
      </a:lvl1pPr>
      <a:lvl2pPr algn="l" defTabSz="915980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charset="0"/>
        </a:defRPr>
      </a:lvl2pPr>
      <a:lvl3pPr algn="l" defTabSz="915980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algn="l" defTabSz="915980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charset="0"/>
        </a:defRPr>
      </a:lvl4pPr>
      <a:lvl5pPr algn="l" defTabSz="915980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charset="0"/>
        </a:defRPr>
      </a:lvl5pPr>
      <a:lvl6pPr marL="452491" algn="l" defTabSz="915980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charset="0"/>
        </a:defRPr>
      </a:lvl6pPr>
      <a:lvl7pPr marL="904982" algn="l" defTabSz="915980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charset="0"/>
        </a:defRPr>
      </a:lvl7pPr>
      <a:lvl8pPr marL="1357473" algn="l" defTabSz="915980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charset="0"/>
        </a:defRPr>
      </a:lvl8pPr>
      <a:lvl9pPr marL="1809963" algn="l" defTabSz="915980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charset="0"/>
        </a:defRPr>
      </a:lvl9pPr>
    </p:bodyStyle>
    <p:otherStyle>
      <a:defPPr>
        <a:defRPr lang="th-TH"/>
      </a:defPPr>
      <a:lvl1pPr marL="0" algn="l" defTabSz="904982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491" algn="l" defTabSz="904982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04982" algn="l" defTabSz="904982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7473" algn="l" defTabSz="904982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9963" algn="l" defTabSz="904982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2454" algn="l" defTabSz="904982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4945" algn="l" defTabSz="904982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7436" algn="l" defTabSz="904982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9927" algn="l" defTabSz="904982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7" name="Picture 9" descr="tm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06438" y="176213"/>
            <a:ext cx="82296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GB" smtClean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08050"/>
            <a:ext cx="87852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GB" smtClean="0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53188"/>
            <a:ext cx="1152525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76375" y="6453188"/>
            <a:ext cx="70564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/>
          </a:p>
        </p:txBody>
      </p:sp>
      <p:sp>
        <p:nvSpPr>
          <p:cNvPr id="3277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66163" y="6453188"/>
            <a:ext cx="442912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fld id="{6DAD17EC-5094-43DC-B560-118425ED4BDB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bg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h-TH" sz="1800" b="0">
              <a:solidFill>
                <a:schemeClr val="tx1"/>
              </a:solidFill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GB" sz="1200" b="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46084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</p:spPr>
      </p:pic>
      <p:pic>
        <p:nvPicPr>
          <p:cNvPr id="46085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</p:spPr>
      </p:pic>
      <p:pic>
        <p:nvPicPr>
          <p:cNvPr id="46086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</p:spPr>
      </p:pic>
      <p:pic>
        <p:nvPicPr>
          <p:cNvPr id="46087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</p:spPr>
      </p:pic>
      <p:sp>
        <p:nvSpPr>
          <p:cNvPr id="46088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GB" sz="1400" b="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46089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GB" sz="1400" b="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46090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GB" sz="1400" b="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46091" name="Picture 11" descr="b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</p:spPr>
      </p:pic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GB" sz="2100" b="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GB" sz="2100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GB" sz="2100" b="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GB" sz="2100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GB" sz="2100" b="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ackground_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92150"/>
            <a:ext cx="82296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7088" y="6453188"/>
            <a:ext cx="58578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noProof="1"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76375" y="6453188"/>
            <a:ext cx="626427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453188"/>
            <a:ext cx="58578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62275" y="65088"/>
            <a:ext cx="6105525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3E4A54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GB" smtClean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571500"/>
            <a:ext cx="9144000" cy="17463"/>
          </a:xfrm>
          <a:prstGeom prst="rect">
            <a:avLst/>
          </a:prstGeom>
          <a:solidFill>
            <a:srgbClr val="ABB7C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6" grpId="0"/>
    </p:bld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h-TH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GB" sz="120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12292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</p:spPr>
      </p:pic>
      <p:pic>
        <p:nvPicPr>
          <p:cNvPr id="12293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</p:spPr>
      </p:pic>
      <p:pic>
        <p:nvPicPr>
          <p:cNvPr id="12294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</p:spPr>
      </p:pic>
      <p:pic>
        <p:nvPicPr>
          <p:cNvPr id="12295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</p:spPr>
      </p:pic>
      <p:sp>
        <p:nvSpPr>
          <p:cNvPr id="12296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GB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12297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GB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12298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GB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12299" name="Picture 11" descr="b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</p:spPr>
      </p:pic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GB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GB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GB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GB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GB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21" tIns="45710" rIns="91421" bIns="45710" anchor="ctr"/>
          <a:lstStyle/>
          <a:p>
            <a:pPr algn="ctr" defTabSz="914312"/>
            <a:endParaRPr lang="th-TH" sz="180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-93645" y="6453311"/>
            <a:ext cx="8532919" cy="365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 defTabSz="914312"/>
            <a:r>
              <a:rPr lang="en-GB" sz="120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17412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02761" y="6484322"/>
            <a:ext cx="380934" cy="257388"/>
          </a:xfrm>
          <a:prstGeom prst="rect">
            <a:avLst/>
          </a:prstGeom>
          <a:noFill/>
        </p:spPr>
      </p:pic>
      <p:pic>
        <p:nvPicPr>
          <p:cNvPr id="17413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306" y="778368"/>
            <a:ext cx="1999903" cy="1457499"/>
          </a:xfrm>
          <a:prstGeom prst="rect">
            <a:avLst/>
          </a:prstGeom>
          <a:noFill/>
        </p:spPr>
      </p:pic>
      <p:pic>
        <p:nvPicPr>
          <p:cNvPr id="17414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7289" y="2673117"/>
            <a:ext cx="1999903" cy="1457499"/>
          </a:xfrm>
          <a:prstGeom prst="rect">
            <a:avLst/>
          </a:prstGeom>
          <a:noFill/>
        </p:spPr>
      </p:pic>
      <p:pic>
        <p:nvPicPr>
          <p:cNvPr id="17415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7289" y="4569416"/>
            <a:ext cx="1999903" cy="1457499"/>
          </a:xfrm>
          <a:prstGeom prst="rect">
            <a:avLst/>
          </a:prstGeom>
          <a:noFill/>
        </p:spPr>
      </p:pic>
      <p:sp>
        <p:nvSpPr>
          <p:cNvPr id="17416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348" y="2289401"/>
            <a:ext cx="1654299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defTabSz="914312"/>
            <a:r>
              <a:rPr lang="en-GB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17417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348" y="4188026"/>
            <a:ext cx="1455527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defTabSz="914312"/>
            <a:r>
              <a:rPr lang="en-GB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17418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347" y="6084286"/>
            <a:ext cx="1598334" cy="2139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defTabSz="914312"/>
            <a:r>
              <a:rPr lang="en-GB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17419" name="Picture 11" descr="b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20512" y="778366"/>
            <a:ext cx="6363183" cy="5248549"/>
          </a:xfrm>
          <a:prstGeom prst="rect">
            <a:avLst/>
          </a:prstGeom>
          <a:noFill/>
        </p:spPr>
      </p:pic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28572" y="189166"/>
            <a:ext cx="9115430" cy="365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914312"/>
            <a:r>
              <a:rPr lang="en-GB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GB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GB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GB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GB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defTabSz="914312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defTabSz="914312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defTabSz="914312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defTabSz="914312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defTabSz="914312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2443" algn="ctr" defTabSz="914312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04886" algn="ctr" defTabSz="914312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57329" algn="ctr" defTabSz="914312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09771" algn="ctr" defTabSz="914312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474" indent="-342474" algn="l" defTabSz="914312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3075" indent="-285918" algn="l" defTabSz="914312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105" indent="-227793" algn="l" defTabSz="914312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259" indent="-227793" algn="l" defTabSz="914312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415" indent="-227793" algn="l" defTabSz="914312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8859" indent="-227793" algn="l" defTabSz="914312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1302" indent="-227793" algn="l" defTabSz="914312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13744" indent="-227793" algn="l" defTabSz="914312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66188" indent="-227793" algn="l" defTabSz="914312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0488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443" algn="l" defTabSz="90488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04886" algn="l" defTabSz="90488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7329" algn="l" defTabSz="90488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9771" algn="l" defTabSz="90488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2214" algn="l" defTabSz="90488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4657" algn="l" defTabSz="90488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7100" algn="l" defTabSz="90488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9543" algn="l" defTabSz="90488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alculator-graph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6613"/>
            <a:ext cx="8229600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1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1" smtClean="0"/>
              <a:t>ระดับที่สอง</a:t>
            </a:r>
          </a:p>
          <a:p>
            <a:pPr lvl="2"/>
            <a:r>
              <a:rPr lang="th-TH" noProof="1" smtClean="0"/>
              <a:t>ระดับที่สาม</a:t>
            </a:r>
          </a:p>
          <a:p>
            <a:pPr lvl="3"/>
            <a:r>
              <a:rPr lang="th-TH" noProof="1" smtClean="0"/>
              <a:t>ระดับที่สี่</a:t>
            </a:r>
          </a:p>
          <a:p>
            <a:pPr lvl="4"/>
            <a:r>
              <a:rPr lang="th-TH" noProof="1" smtClean="0"/>
              <a:t>ระดับที่ห้า</a:t>
            </a:r>
            <a:endParaRPr lang="en-US" noProof="1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8738"/>
            <a:ext cx="21336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noProof="1"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775" y="6408738"/>
            <a:ext cx="3600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noProof="1"/>
            </a:lvl1pPr>
          </a:lstStyle>
          <a:p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8738"/>
            <a:ext cx="21336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noProof="1"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9300" y="80963"/>
            <a:ext cx="822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1" smtClean="0"/>
              <a:t>คลิกเพื่อแก้ไขลักษณะชื่อเรื่องต้นแบบ</a:t>
            </a:r>
            <a:endParaRPr lang="en-US" noProof="1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GB" sz="120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6148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</p:spPr>
      </p:pic>
      <p:pic>
        <p:nvPicPr>
          <p:cNvPr id="6149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</p:spPr>
      </p:pic>
      <p:pic>
        <p:nvPicPr>
          <p:cNvPr id="6150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</p:spPr>
      </p:pic>
      <p:pic>
        <p:nvPicPr>
          <p:cNvPr id="6151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</p:spPr>
      </p:pic>
      <p:sp>
        <p:nvSpPr>
          <p:cNvPr id="6152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GB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6153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GB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6154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GB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6155" name="Picture 11" descr="b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</p:spPr>
      </p:pic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GB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GB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GB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GB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GB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>
            <a:off x="2889250" y="1204913"/>
            <a:ext cx="6254750" cy="5661025"/>
          </a:xfrm>
          <a:custGeom>
            <a:avLst/>
            <a:gdLst/>
            <a:ahLst/>
            <a:cxnLst>
              <a:cxn ang="0">
                <a:pos x="0" y="1781"/>
              </a:cxn>
              <a:cxn ang="0">
                <a:pos x="328" y="1781"/>
              </a:cxn>
              <a:cxn ang="0">
                <a:pos x="378" y="1780"/>
              </a:cxn>
              <a:cxn ang="0">
                <a:pos x="375" y="1781"/>
              </a:cxn>
              <a:cxn ang="0">
                <a:pos x="1968" y="1781"/>
              </a:cxn>
              <a:cxn ang="0">
                <a:pos x="1968" y="1022"/>
              </a:cxn>
              <a:cxn ang="0">
                <a:pos x="1967" y="1025"/>
              </a:cxn>
              <a:cxn ang="0">
                <a:pos x="1968" y="860"/>
              </a:cxn>
              <a:cxn ang="0">
                <a:pos x="1968" y="392"/>
              </a:cxn>
              <a:cxn ang="0">
                <a:pos x="1968" y="0"/>
              </a:cxn>
              <a:cxn ang="0">
                <a:pos x="0" y="1781"/>
              </a:cxn>
            </a:cxnLst>
            <a:rect l="0" t="0" r="r" b="b"/>
            <a:pathLst>
              <a:path w="1968" h="1781">
                <a:moveTo>
                  <a:pt x="0" y="1781"/>
                </a:moveTo>
                <a:cubicBezTo>
                  <a:pt x="328" y="1781"/>
                  <a:pt x="328" y="1781"/>
                  <a:pt x="328" y="1781"/>
                </a:cubicBezTo>
                <a:cubicBezTo>
                  <a:pt x="378" y="1780"/>
                  <a:pt x="378" y="1780"/>
                  <a:pt x="378" y="1780"/>
                </a:cubicBezTo>
                <a:cubicBezTo>
                  <a:pt x="377" y="1781"/>
                  <a:pt x="376" y="1781"/>
                  <a:pt x="375" y="1781"/>
                </a:cubicBezTo>
                <a:cubicBezTo>
                  <a:pt x="1968" y="1781"/>
                  <a:pt x="1968" y="1781"/>
                  <a:pt x="1968" y="1781"/>
                </a:cubicBezTo>
                <a:cubicBezTo>
                  <a:pt x="1968" y="1022"/>
                  <a:pt x="1968" y="1022"/>
                  <a:pt x="1968" y="1022"/>
                </a:cubicBezTo>
                <a:cubicBezTo>
                  <a:pt x="1968" y="1023"/>
                  <a:pt x="1967" y="1024"/>
                  <a:pt x="1967" y="1025"/>
                </a:cubicBezTo>
                <a:cubicBezTo>
                  <a:pt x="1967" y="971"/>
                  <a:pt x="1968" y="916"/>
                  <a:pt x="1968" y="860"/>
                </a:cubicBezTo>
                <a:cubicBezTo>
                  <a:pt x="1968" y="392"/>
                  <a:pt x="1968" y="392"/>
                  <a:pt x="1968" y="392"/>
                </a:cubicBezTo>
                <a:cubicBezTo>
                  <a:pt x="1968" y="0"/>
                  <a:pt x="1968" y="0"/>
                  <a:pt x="1968" y="0"/>
                </a:cubicBezTo>
                <a:cubicBezTo>
                  <a:pt x="1770" y="1297"/>
                  <a:pt x="725" y="1676"/>
                  <a:pt x="0" y="1781"/>
                </a:cubicBezTo>
                <a:close/>
              </a:path>
            </a:pathLst>
          </a:custGeom>
          <a:solidFill>
            <a:schemeClr val="bg2">
              <a:alpha val="5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034" name="Freeform 10"/>
          <p:cNvSpPr>
            <a:spLocks/>
          </p:cNvSpPr>
          <p:nvPr/>
        </p:nvSpPr>
        <p:spPr bwMode="auto">
          <a:xfrm>
            <a:off x="4081463" y="2451100"/>
            <a:ext cx="5062537" cy="4414838"/>
          </a:xfrm>
          <a:custGeom>
            <a:avLst/>
            <a:gdLst/>
            <a:ahLst/>
            <a:cxnLst>
              <a:cxn ang="0">
                <a:pos x="3" y="1388"/>
              </a:cxn>
              <a:cxn ang="0">
                <a:pos x="0" y="1389"/>
              </a:cxn>
              <a:cxn ang="0">
                <a:pos x="1593" y="1389"/>
              </a:cxn>
              <a:cxn ang="0">
                <a:pos x="1593" y="630"/>
              </a:cxn>
              <a:cxn ang="0">
                <a:pos x="1592" y="633"/>
              </a:cxn>
              <a:cxn ang="0">
                <a:pos x="1593" y="468"/>
              </a:cxn>
              <a:cxn ang="0">
                <a:pos x="1593" y="0"/>
              </a:cxn>
              <a:cxn ang="0">
                <a:pos x="3" y="1388"/>
              </a:cxn>
            </a:cxnLst>
            <a:rect l="0" t="0" r="r" b="b"/>
            <a:pathLst>
              <a:path w="1593" h="1389">
                <a:moveTo>
                  <a:pt x="3" y="1388"/>
                </a:moveTo>
                <a:cubicBezTo>
                  <a:pt x="2" y="1389"/>
                  <a:pt x="1" y="1389"/>
                  <a:pt x="0" y="1389"/>
                </a:cubicBezTo>
                <a:cubicBezTo>
                  <a:pt x="1593" y="1389"/>
                  <a:pt x="1593" y="1389"/>
                  <a:pt x="1593" y="1389"/>
                </a:cubicBezTo>
                <a:cubicBezTo>
                  <a:pt x="1593" y="630"/>
                  <a:pt x="1593" y="630"/>
                  <a:pt x="1593" y="630"/>
                </a:cubicBezTo>
                <a:cubicBezTo>
                  <a:pt x="1593" y="631"/>
                  <a:pt x="1592" y="632"/>
                  <a:pt x="1592" y="633"/>
                </a:cubicBezTo>
                <a:cubicBezTo>
                  <a:pt x="1592" y="579"/>
                  <a:pt x="1593" y="524"/>
                  <a:pt x="1593" y="468"/>
                </a:cubicBezTo>
                <a:cubicBezTo>
                  <a:pt x="1593" y="0"/>
                  <a:pt x="1593" y="0"/>
                  <a:pt x="1593" y="0"/>
                </a:cubicBezTo>
                <a:cubicBezTo>
                  <a:pt x="1354" y="998"/>
                  <a:pt x="543" y="1300"/>
                  <a:pt x="3" y="1388"/>
                </a:cubicBezTo>
                <a:close/>
              </a:path>
            </a:pathLst>
          </a:custGeom>
          <a:solidFill>
            <a:schemeClr val="bg2">
              <a:alpha val="5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035" name="Freeform 11"/>
          <p:cNvSpPr>
            <a:spLocks/>
          </p:cNvSpPr>
          <p:nvPr/>
        </p:nvSpPr>
        <p:spPr bwMode="auto">
          <a:xfrm>
            <a:off x="-9525" y="0"/>
            <a:ext cx="3378200" cy="3373438"/>
          </a:xfrm>
          <a:custGeom>
            <a:avLst/>
            <a:gdLst/>
            <a:ahLst/>
            <a:cxnLst>
              <a:cxn ang="0">
                <a:pos x="1063" y="0"/>
              </a:cxn>
              <a:cxn ang="0">
                <a:pos x="796" y="0"/>
              </a:cxn>
              <a:cxn ang="0">
                <a:pos x="0" y="0"/>
              </a:cxn>
              <a:cxn ang="0">
                <a:pos x="0" y="606"/>
              </a:cxn>
              <a:cxn ang="0">
                <a:pos x="0" y="1061"/>
              </a:cxn>
              <a:cxn ang="0">
                <a:pos x="999" y="16"/>
              </a:cxn>
              <a:cxn ang="0">
                <a:pos x="999" y="16"/>
              </a:cxn>
              <a:cxn ang="0">
                <a:pos x="1018" y="12"/>
              </a:cxn>
              <a:cxn ang="0">
                <a:pos x="1050" y="5"/>
              </a:cxn>
              <a:cxn ang="0">
                <a:pos x="1050" y="5"/>
              </a:cxn>
              <a:cxn ang="0">
                <a:pos x="1063" y="0"/>
              </a:cxn>
            </a:cxnLst>
            <a:rect l="0" t="0" r="r" b="b"/>
            <a:pathLst>
              <a:path w="1063" h="1061">
                <a:moveTo>
                  <a:pt x="1063" y="0"/>
                </a:moveTo>
                <a:cubicBezTo>
                  <a:pt x="796" y="0"/>
                  <a:pt x="796" y="0"/>
                  <a:pt x="79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06"/>
                  <a:pt x="0" y="606"/>
                  <a:pt x="0" y="606"/>
                </a:cubicBezTo>
                <a:cubicBezTo>
                  <a:pt x="0" y="1061"/>
                  <a:pt x="0" y="1061"/>
                  <a:pt x="0" y="1061"/>
                </a:cubicBezTo>
                <a:cubicBezTo>
                  <a:pt x="150" y="353"/>
                  <a:pt x="616" y="101"/>
                  <a:pt x="999" y="16"/>
                </a:cubicBezTo>
                <a:cubicBezTo>
                  <a:pt x="999" y="16"/>
                  <a:pt x="999" y="16"/>
                  <a:pt x="999" y="16"/>
                </a:cubicBezTo>
                <a:cubicBezTo>
                  <a:pt x="1018" y="12"/>
                  <a:pt x="1018" y="12"/>
                  <a:pt x="1018" y="12"/>
                </a:cubicBezTo>
                <a:cubicBezTo>
                  <a:pt x="1029" y="9"/>
                  <a:pt x="1040" y="7"/>
                  <a:pt x="1050" y="5"/>
                </a:cubicBezTo>
                <a:cubicBezTo>
                  <a:pt x="1050" y="5"/>
                  <a:pt x="1050" y="5"/>
                  <a:pt x="1050" y="5"/>
                </a:cubicBezTo>
                <a:lnTo>
                  <a:pt x="1063" y="0"/>
                </a:lnTo>
                <a:close/>
              </a:path>
            </a:pathLst>
          </a:custGeom>
          <a:solidFill>
            <a:schemeClr val="bg2">
              <a:alpha val="5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036" name="Freeform 12"/>
          <p:cNvSpPr>
            <a:spLocks/>
          </p:cNvSpPr>
          <p:nvPr/>
        </p:nvSpPr>
        <p:spPr bwMode="auto">
          <a:xfrm>
            <a:off x="-9525" y="0"/>
            <a:ext cx="2530475" cy="1925638"/>
          </a:xfrm>
          <a:custGeom>
            <a:avLst/>
            <a:gdLst/>
            <a:ahLst/>
            <a:cxnLst>
              <a:cxn ang="0">
                <a:pos x="0" y="606"/>
              </a:cxn>
              <a:cxn ang="0">
                <a:pos x="796" y="0"/>
              </a:cxn>
              <a:cxn ang="0">
                <a:pos x="0" y="0"/>
              </a:cxn>
              <a:cxn ang="0">
                <a:pos x="0" y="606"/>
              </a:cxn>
            </a:cxnLst>
            <a:rect l="0" t="0" r="r" b="b"/>
            <a:pathLst>
              <a:path w="796" h="606">
                <a:moveTo>
                  <a:pt x="0" y="606"/>
                </a:moveTo>
                <a:cubicBezTo>
                  <a:pt x="266" y="100"/>
                  <a:pt x="593" y="19"/>
                  <a:pt x="796" y="0"/>
                </a:cubicBezTo>
                <a:cubicBezTo>
                  <a:pt x="0" y="0"/>
                  <a:pt x="0" y="0"/>
                  <a:pt x="0" y="0"/>
                </a:cubicBezTo>
                <a:lnTo>
                  <a:pt x="0" y="606"/>
                </a:lnTo>
                <a:close/>
              </a:path>
            </a:pathLst>
          </a:custGeom>
          <a:solidFill>
            <a:schemeClr val="bg2">
              <a:alpha val="5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 rot="16200000">
            <a:off x="5249863" y="2963862"/>
            <a:ext cx="6858000" cy="930275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tint val="0"/>
                  <a:invGamma/>
                  <a:alpha val="0"/>
                </a:schemeClr>
              </a:gs>
              <a:gs pos="100000">
                <a:schemeClr val="tx2">
                  <a:alpha val="57001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5013325"/>
            <a:ext cx="9144000" cy="1844675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tint val="0"/>
                  <a:invGamma/>
                  <a:alpha val="0"/>
                </a:schemeClr>
              </a:gs>
              <a:gs pos="100000">
                <a:schemeClr val="tx2">
                  <a:alpha val="8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039" name="Freeform 15"/>
          <p:cNvSpPr>
            <a:spLocks/>
          </p:cNvSpPr>
          <p:nvPr/>
        </p:nvSpPr>
        <p:spPr bwMode="auto">
          <a:xfrm>
            <a:off x="5995988" y="3771900"/>
            <a:ext cx="3148012" cy="3086100"/>
          </a:xfrm>
          <a:custGeom>
            <a:avLst/>
            <a:gdLst/>
            <a:ahLst/>
            <a:cxnLst>
              <a:cxn ang="0">
                <a:pos x="969" y="325"/>
              </a:cxn>
              <a:cxn ang="0">
                <a:pos x="840" y="454"/>
              </a:cxn>
              <a:cxn ang="0">
                <a:pos x="763" y="429"/>
              </a:cxn>
              <a:cxn ang="0">
                <a:pos x="698" y="507"/>
              </a:cxn>
              <a:cxn ang="0">
                <a:pos x="741" y="604"/>
              </a:cxn>
              <a:cxn ang="0">
                <a:pos x="612" y="733"/>
              </a:cxn>
              <a:cxn ang="0">
                <a:pos x="510" y="683"/>
              </a:cxn>
              <a:cxn ang="0">
                <a:pos x="430" y="744"/>
              </a:cxn>
              <a:cxn ang="0">
                <a:pos x="456" y="821"/>
              </a:cxn>
              <a:cxn ang="0">
                <a:pos x="327" y="950"/>
              </a:cxn>
              <a:cxn ang="0">
                <a:pos x="211" y="878"/>
              </a:cxn>
              <a:cxn ang="0">
                <a:pos x="0" y="971"/>
              </a:cxn>
              <a:cxn ang="0">
                <a:pos x="989" y="971"/>
              </a:cxn>
              <a:cxn ang="0">
                <a:pos x="989" y="0"/>
              </a:cxn>
              <a:cxn ang="0">
                <a:pos x="902" y="212"/>
              </a:cxn>
              <a:cxn ang="0">
                <a:pos x="969" y="325"/>
              </a:cxn>
            </a:cxnLst>
            <a:rect l="0" t="0" r="r" b="b"/>
            <a:pathLst>
              <a:path w="989" h="971">
                <a:moveTo>
                  <a:pt x="969" y="325"/>
                </a:moveTo>
                <a:cubicBezTo>
                  <a:pt x="969" y="396"/>
                  <a:pt x="911" y="454"/>
                  <a:pt x="840" y="454"/>
                </a:cubicBezTo>
                <a:cubicBezTo>
                  <a:pt x="811" y="454"/>
                  <a:pt x="785" y="445"/>
                  <a:pt x="763" y="429"/>
                </a:cubicBezTo>
                <a:cubicBezTo>
                  <a:pt x="742" y="456"/>
                  <a:pt x="720" y="482"/>
                  <a:pt x="698" y="507"/>
                </a:cubicBezTo>
                <a:cubicBezTo>
                  <a:pt x="725" y="531"/>
                  <a:pt x="741" y="565"/>
                  <a:pt x="741" y="604"/>
                </a:cubicBezTo>
                <a:cubicBezTo>
                  <a:pt x="741" y="675"/>
                  <a:pt x="683" y="733"/>
                  <a:pt x="612" y="733"/>
                </a:cubicBezTo>
                <a:cubicBezTo>
                  <a:pt x="571" y="733"/>
                  <a:pt x="534" y="713"/>
                  <a:pt x="510" y="683"/>
                </a:cubicBezTo>
                <a:cubicBezTo>
                  <a:pt x="484" y="705"/>
                  <a:pt x="457" y="725"/>
                  <a:pt x="430" y="744"/>
                </a:cubicBezTo>
                <a:cubicBezTo>
                  <a:pt x="447" y="765"/>
                  <a:pt x="456" y="792"/>
                  <a:pt x="456" y="821"/>
                </a:cubicBezTo>
                <a:cubicBezTo>
                  <a:pt x="456" y="892"/>
                  <a:pt x="399" y="950"/>
                  <a:pt x="327" y="950"/>
                </a:cubicBezTo>
                <a:cubicBezTo>
                  <a:pt x="276" y="950"/>
                  <a:pt x="232" y="921"/>
                  <a:pt x="211" y="878"/>
                </a:cubicBezTo>
                <a:cubicBezTo>
                  <a:pt x="124" y="923"/>
                  <a:pt x="50" y="953"/>
                  <a:pt x="0" y="971"/>
                </a:cubicBezTo>
                <a:cubicBezTo>
                  <a:pt x="989" y="971"/>
                  <a:pt x="989" y="971"/>
                  <a:pt x="989" y="971"/>
                </a:cubicBezTo>
                <a:cubicBezTo>
                  <a:pt x="989" y="0"/>
                  <a:pt x="989" y="0"/>
                  <a:pt x="989" y="0"/>
                </a:cubicBezTo>
                <a:cubicBezTo>
                  <a:pt x="965" y="76"/>
                  <a:pt x="936" y="146"/>
                  <a:pt x="902" y="212"/>
                </a:cubicBezTo>
                <a:cubicBezTo>
                  <a:pt x="942" y="234"/>
                  <a:pt x="969" y="276"/>
                  <a:pt x="969" y="325"/>
                </a:cubicBez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27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040" name="Freeform 16"/>
          <p:cNvSpPr>
            <a:spLocks/>
          </p:cNvSpPr>
          <p:nvPr/>
        </p:nvSpPr>
        <p:spPr bwMode="auto">
          <a:xfrm>
            <a:off x="7319963" y="5884863"/>
            <a:ext cx="277812" cy="220662"/>
          </a:xfrm>
          <a:custGeom>
            <a:avLst/>
            <a:gdLst/>
            <a:ahLst/>
            <a:cxnLst>
              <a:cxn ang="0">
                <a:pos x="7" y="69"/>
              </a:cxn>
              <a:cxn ang="0">
                <a:pos x="87" y="9"/>
              </a:cxn>
              <a:cxn ang="0">
                <a:pos x="82" y="0"/>
              </a:cxn>
              <a:cxn ang="0">
                <a:pos x="0" y="62"/>
              </a:cxn>
              <a:cxn ang="0">
                <a:pos x="7" y="69"/>
              </a:cxn>
            </a:cxnLst>
            <a:rect l="0" t="0" r="r" b="b"/>
            <a:pathLst>
              <a:path w="87" h="69">
                <a:moveTo>
                  <a:pt x="7" y="69"/>
                </a:moveTo>
                <a:cubicBezTo>
                  <a:pt x="33" y="51"/>
                  <a:pt x="60" y="31"/>
                  <a:pt x="87" y="9"/>
                </a:cubicBezTo>
                <a:cubicBezTo>
                  <a:pt x="85" y="6"/>
                  <a:pt x="84" y="3"/>
                  <a:pt x="82" y="0"/>
                </a:cubicBezTo>
                <a:cubicBezTo>
                  <a:pt x="54" y="23"/>
                  <a:pt x="27" y="43"/>
                  <a:pt x="0" y="62"/>
                </a:cubicBezTo>
                <a:cubicBezTo>
                  <a:pt x="2" y="65"/>
                  <a:pt x="5" y="67"/>
                  <a:pt x="7" y="69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041" name="Freeform 17"/>
          <p:cNvSpPr>
            <a:spLocks/>
          </p:cNvSpPr>
          <p:nvPr/>
        </p:nvSpPr>
        <p:spPr bwMode="auto">
          <a:xfrm>
            <a:off x="8801100" y="3517900"/>
            <a:ext cx="342900" cy="912813"/>
          </a:xfrm>
          <a:custGeom>
            <a:avLst/>
            <a:gdLst/>
            <a:ahLst/>
            <a:cxnLst>
              <a:cxn ang="0">
                <a:pos x="108" y="38"/>
              </a:cxn>
              <a:cxn ang="0">
                <a:pos x="108" y="0"/>
              </a:cxn>
              <a:cxn ang="0">
                <a:pos x="0" y="283"/>
              </a:cxn>
              <a:cxn ang="0">
                <a:pos x="10" y="287"/>
              </a:cxn>
              <a:cxn ang="0">
                <a:pos x="108" y="38"/>
              </a:cxn>
            </a:cxnLst>
            <a:rect l="0" t="0" r="r" b="b"/>
            <a:pathLst>
              <a:path w="108" h="287">
                <a:moveTo>
                  <a:pt x="108" y="38"/>
                </a:moveTo>
                <a:cubicBezTo>
                  <a:pt x="108" y="0"/>
                  <a:pt x="108" y="0"/>
                  <a:pt x="108" y="0"/>
                </a:cubicBezTo>
                <a:cubicBezTo>
                  <a:pt x="82" y="104"/>
                  <a:pt x="45" y="198"/>
                  <a:pt x="0" y="283"/>
                </a:cubicBezTo>
                <a:cubicBezTo>
                  <a:pt x="4" y="284"/>
                  <a:pt x="7" y="285"/>
                  <a:pt x="10" y="287"/>
                </a:cubicBezTo>
                <a:cubicBezTo>
                  <a:pt x="49" y="211"/>
                  <a:pt x="83" y="128"/>
                  <a:pt x="108" y="38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65882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042" name="Freeform 18"/>
          <p:cNvSpPr>
            <a:spLocks/>
          </p:cNvSpPr>
          <p:nvPr/>
        </p:nvSpPr>
        <p:spPr bwMode="auto">
          <a:xfrm>
            <a:off x="5776913" y="6496050"/>
            <a:ext cx="874712" cy="361950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33" y="114"/>
              </a:cxn>
              <a:cxn ang="0">
                <a:pos x="275" y="10"/>
              </a:cxn>
              <a:cxn ang="0">
                <a:pos x="272" y="0"/>
              </a:cxn>
              <a:cxn ang="0">
                <a:pos x="0" y="114"/>
              </a:cxn>
            </a:cxnLst>
            <a:rect l="0" t="0" r="r" b="b"/>
            <a:pathLst>
              <a:path w="275" h="114">
                <a:moveTo>
                  <a:pt x="0" y="114"/>
                </a:moveTo>
                <a:cubicBezTo>
                  <a:pt x="33" y="114"/>
                  <a:pt x="33" y="114"/>
                  <a:pt x="33" y="114"/>
                </a:cubicBezTo>
                <a:cubicBezTo>
                  <a:pt x="78" y="99"/>
                  <a:pt x="167" y="66"/>
                  <a:pt x="275" y="10"/>
                </a:cubicBezTo>
                <a:cubicBezTo>
                  <a:pt x="274" y="7"/>
                  <a:pt x="273" y="3"/>
                  <a:pt x="272" y="0"/>
                </a:cubicBezTo>
                <a:cubicBezTo>
                  <a:pt x="128" y="75"/>
                  <a:pt x="18" y="109"/>
                  <a:pt x="0" y="114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5882"/>
                  <a:invGamma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043" name="Freeform 19"/>
          <p:cNvSpPr>
            <a:spLocks/>
          </p:cNvSpPr>
          <p:nvPr/>
        </p:nvSpPr>
        <p:spPr bwMode="auto">
          <a:xfrm>
            <a:off x="8158163" y="5087938"/>
            <a:ext cx="234950" cy="269875"/>
          </a:xfrm>
          <a:custGeom>
            <a:avLst/>
            <a:gdLst/>
            <a:ahLst/>
            <a:cxnLst>
              <a:cxn ang="0">
                <a:pos x="74" y="7"/>
              </a:cxn>
              <a:cxn ang="0">
                <a:pos x="67" y="0"/>
              </a:cxn>
              <a:cxn ang="0">
                <a:pos x="0" y="80"/>
              </a:cxn>
              <a:cxn ang="0">
                <a:pos x="9" y="85"/>
              </a:cxn>
              <a:cxn ang="0">
                <a:pos x="74" y="7"/>
              </a:cxn>
            </a:cxnLst>
            <a:rect l="0" t="0" r="r" b="b"/>
            <a:pathLst>
              <a:path w="74" h="85">
                <a:moveTo>
                  <a:pt x="74" y="7"/>
                </a:moveTo>
                <a:cubicBezTo>
                  <a:pt x="72" y="5"/>
                  <a:pt x="69" y="2"/>
                  <a:pt x="67" y="0"/>
                </a:cubicBezTo>
                <a:cubicBezTo>
                  <a:pt x="45" y="28"/>
                  <a:pt x="23" y="54"/>
                  <a:pt x="0" y="80"/>
                </a:cubicBezTo>
                <a:cubicBezTo>
                  <a:pt x="3" y="81"/>
                  <a:pt x="6" y="83"/>
                  <a:pt x="9" y="85"/>
                </a:cubicBezTo>
                <a:cubicBezTo>
                  <a:pt x="31" y="60"/>
                  <a:pt x="53" y="34"/>
                  <a:pt x="74" y="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pic>
        <p:nvPicPr>
          <p:cNvPr id="1044" name="Picture 20" descr="overlay for corn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95988" y="3773488"/>
            <a:ext cx="3148012" cy="3084512"/>
          </a:xfrm>
          <a:prstGeom prst="rect">
            <a:avLst/>
          </a:prstGeom>
          <a:noFill/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6665913" y="6008688"/>
            <a:ext cx="749300" cy="746125"/>
            <a:chOff x="4040" y="753"/>
            <a:chExt cx="700" cy="699"/>
          </a:xfrm>
        </p:grpSpPr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4084" y="796"/>
              <a:ext cx="613" cy="613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47" name="AutoShape 23"/>
            <p:cNvSpPr>
              <a:spLocks noChangeArrowheads="1"/>
            </p:cNvSpPr>
            <p:nvPr/>
          </p:nvSpPr>
          <p:spPr bwMode="auto">
            <a:xfrm>
              <a:off x="4040" y="753"/>
              <a:ext cx="700" cy="699"/>
            </a:xfrm>
            <a:custGeom>
              <a:avLst/>
              <a:gdLst>
                <a:gd name="G0" fmla="+- 563 0 0"/>
                <a:gd name="G1" fmla="+- 21600 0 563"/>
                <a:gd name="G2" fmla="+- 21600 0 563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63" y="10800"/>
                  </a:moveTo>
                  <a:cubicBezTo>
                    <a:pt x="563" y="16454"/>
                    <a:pt x="5146" y="21037"/>
                    <a:pt x="10800" y="21037"/>
                  </a:cubicBezTo>
                  <a:cubicBezTo>
                    <a:pt x="16454" y="21037"/>
                    <a:pt x="21037" y="16454"/>
                    <a:pt x="21037" y="10800"/>
                  </a:cubicBezTo>
                  <a:cubicBezTo>
                    <a:pt x="21037" y="5146"/>
                    <a:pt x="16454" y="563"/>
                    <a:pt x="10800" y="563"/>
                  </a:cubicBezTo>
                  <a:cubicBezTo>
                    <a:pt x="5146" y="563"/>
                    <a:pt x="563" y="5146"/>
                    <a:pt x="563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48" name="Freeform 24"/>
            <p:cNvSpPr>
              <a:spLocks noEditPoints="1"/>
            </p:cNvSpPr>
            <p:nvPr/>
          </p:nvSpPr>
          <p:spPr bwMode="auto">
            <a:xfrm>
              <a:off x="4275" y="868"/>
              <a:ext cx="187" cy="469"/>
            </a:xfrm>
            <a:custGeom>
              <a:avLst/>
              <a:gdLst/>
              <a:ahLst/>
              <a:cxnLst>
                <a:cxn ang="0">
                  <a:pos x="275" y="320"/>
                </a:cxn>
                <a:cxn ang="0">
                  <a:pos x="399" y="316"/>
                </a:cxn>
                <a:cxn ang="0">
                  <a:pos x="443" y="288"/>
                </a:cxn>
                <a:cxn ang="0">
                  <a:pos x="443" y="36"/>
                </a:cxn>
                <a:cxn ang="0">
                  <a:pos x="423" y="12"/>
                </a:cxn>
                <a:cxn ang="0">
                  <a:pos x="235" y="40"/>
                </a:cxn>
                <a:cxn ang="0">
                  <a:pos x="72" y="212"/>
                </a:cxn>
                <a:cxn ang="0">
                  <a:pos x="8" y="603"/>
                </a:cxn>
                <a:cxn ang="0">
                  <a:pos x="104" y="1002"/>
                </a:cxn>
                <a:cxn ang="0">
                  <a:pos x="279" y="1126"/>
                </a:cxn>
                <a:cxn ang="0">
                  <a:pos x="423" y="1142"/>
                </a:cxn>
                <a:cxn ang="0">
                  <a:pos x="443" y="907"/>
                </a:cxn>
                <a:cxn ang="0">
                  <a:pos x="419" y="847"/>
                </a:cxn>
                <a:cxn ang="0">
                  <a:pos x="271" y="839"/>
                </a:cxn>
                <a:cxn ang="0">
                  <a:pos x="231" y="799"/>
                </a:cxn>
                <a:cxn ang="0">
                  <a:pos x="203" y="579"/>
                </a:cxn>
                <a:cxn ang="0">
                  <a:pos x="235" y="340"/>
                </a:cxn>
                <a:cxn ang="0">
                  <a:pos x="275" y="320"/>
                </a:cxn>
                <a:cxn ang="0">
                  <a:pos x="349" y="76"/>
                </a:cxn>
                <a:cxn ang="0">
                  <a:pos x="367" y="58"/>
                </a:cxn>
                <a:cxn ang="0">
                  <a:pos x="385" y="76"/>
                </a:cxn>
                <a:cxn ang="0">
                  <a:pos x="385" y="252"/>
                </a:cxn>
                <a:cxn ang="0">
                  <a:pos x="367" y="270"/>
                </a:cxn>
                <a:cxn ang="0">
                  <a:pos x="349" y="252"/>
                </a:cxn>
                <a:cxn ang="0">
                  <a:pos x="349" y="76"/>
                </a:cxn>
                <a:cxn ang="0">
                  <a:pos x="349" y="907"/>
                </a:cxn>
                <a:cxn ang="0">
                  <a:pos x="367" y="889"/>
                </a:cxn>
                <a:cxn ang="0">
                  <a:pos x="385" y="907"/>
                </a:cxn>
                <a:cxn ang="0">
                  <a:pos x="385" y="1082"/>
                </a:cxn>
                <a:cxn ang="0">
                  <a:pos x="367" y="1100"/>
                </a:cxn>
                <a:cxn ang="0">
                  <a:pos x="349" y="1082"/>
                </a:cxn>
                <a:cxn ang="0">
                  <a:pos x="349" y="907"/>
                </a:cxn>
                <a:cxn ang="0">
                  <a:pos x="164" y="202"/>
                </a:cxn>
                <a:cxn ang="0">
                  <a:pos x="109" y="387"/>
                </a:cxn>
                <a:cxn ang="0">
                  <a:pos x="109" y="388"/>
                </a:cxn>
                <a:cxn ang="0">
                  <a:pos x="90" y="539"/>
                </a:cxn>
                <a:cxn ang="0">
                  <a:pos x="72" y="557"/>
                </a:cxn>
                <a:cxn ang="0">
                  <a:pos x="54" y="539"/>
                </a:cxn>
                <a:cxn ang="0">
                  <a:pos x="74" y="380"/>
                </a:cxn>
                <a:cxn ang="0">
                  <a:pos x="131" y="189"/>
                </a:cxn>
                <a:cxn ang="0">
                  <a:pos x="154" y="179"/>
                </a:cxn>
                <a:cxn ang="0">
                  <a:pos x="164" y="202"/>
                </a:cxn>
              </a:cxnLst>
              <a:rect l="0" t="0" r="r" b="b"/>
              <a:pathLst>
                <a:path w="459" h="1158">
                  <a:moveTo>
                    <a:pt x="275" y="320"/>
                  </a:moveTo>
                  <a:cubicBezTo>
                    <a:pt x="295" y="320"/>
                    <a:pt x="399" y="316"/>
                    <a:pt x="399" y="316"/>
                  </a:cubicBezTo>
                  <a:cubicBezTo>
                    <a:pt x="399" y="316"/>
                    <a:pt x="427" y="316"/>
                    <a:pt x="443" y="288"/>
                  </a:cubicBezTo>
                  <a:cubicBezTo>
                    <a:pt x="459" y="260"/>
                    <a:pt x="443" y="36"/>
                    <a:pt x="443" y="36"/>
                  </a:cubicBezTo>
                  <a:cubicBezTo>
                    <a:pt x="443" y="36"/>
                    <a:pt x="439" y="20"/>
                    <a:pt x="423" y="12"/>
                  </a:cubicBezTo>
                  <a:cubicBezTo>
                    <a:pt x="399" y="4"/>
                    <a:pt x="323" y="0"/>
                    <a:pt x="235" y="40"/>
                  </a:cubicBezTo>
                  <a:cubicBezTo>
                    <a:pt x="147" y="80"/>
                    <a:pt x="92" y="140"/>
                    <a:pt x="72" y="212"/>
                  </a:cubicBezTo>
                  <a:cubicBezTo>
                    <a:pt x="44" y="304"/>
                    <a:pt x="0" y="419"/>
                    <a:pt x="8" y="603"/>
                  </a:cubicBezTo>
                  <a:cubicBezTo>
                    <a:pt x="12" y="707"/>
                    <a:pt x="40" y="907"/>
                    <a:pt x="104" y="1002"/>
                  </a:cubicBezTo>
                  <a:cubicBezTo>
                    <a:pt x="131" y="1050"/>
                    <a:pt x="207" y="1106"/>
                    <a:pt x="279" y="1126"/>
                  </a:cubicBezTo>
                  <a:cubicBezTo>
                    <a:pt x="347" y="1146"/>
                    <a:pt x="407" y="1158"/>
                    <a:pt x="423" y="1142"/>
                  </a:cubicBezTo>
                  <a:cubicBezTo>
                    <a:pt x="443" y="1126"/>
                    <a:pt x="443" y="930"/>
                    <a:pt x="443" y="907"/>
                  </a:cubicBezTo>
                  <a:cubicBezTo>
                    <a:pt x="443" y="879"/>
                    <a:pt x="435" y="863"/>
                    <a:pt x="419" y="847"/>
                  </a:cubicBezTo>
                  <a:cubicBezTo>
                    <a:pt x="403" y="835"/>
                    <a:pt x="271" y="839"/>
                    <a:pt x="271" y="839"/>
                  </a:cubicBezTo>
                  <a:cubicBezTo>
                    <a:pt x="271" y="839"/>
                    <a:pt x="243" y="831"/>
                    <a:pt x="231" y="799"/>
                  </a:cubicBezTo>
                  <a:cubicBezTo>
                    <a:pt x="219" y="767"/>
                    <a:pt x="203" y="635"/>
                    <a:pt x="203" y="579"/>
                  </a:cubicBezTo>
                  <a:cubicBezTo>
                    <a:pt x="203" y="523"/>
                    <a:pt x="223" y="356"/>
                    <a:pt x="235" y="340"/>
                  </a:cubicBezTo>
                  <a:cubicBezTo>
                    <a:pt x="247" y="320"/>
                    <a:pt x="255" y="320"/>
                    <a:pt x="275" y="320"/>
                  </a:cubicBezTo>
                  <a:close/>
                  <a:moveTo>
                    <a:pt x="349" y="76"/>
                  </a:moveTo>
                  <a:cubicBezTo>
                    <a:pt x="349" y="66"/>
                    <a:pt x="357" y="58"/>
                    <a:pt x="367" y="58"/>
                  </a:cubicBezTo>
                  <a:cubicBezTo>
                    <a:pt x="377" y="58"/>
                    <a:pt x="385" y="66"/>
                    <a:pt x="385" y="76"/>
                  </a:cubicBezTo>
                  <a:cubicBezTo>
                    <a:pt x="385" y="252"/>
                    <a:pt x="385" y="252"/>
                    <a:pt x="385" y="252"/>
                  </a:cubicBezTo>
                  <a:cubicBezTo>
                    <a:pt x="385" y="262"/>
                    <a:pt x="377" y="270"/>
                    <a:pt x="367" y="270"/>
                  </a:cubicBezTo>
                  <a:cubicBezTo>
                    <a:pt x="357" y="270"/>
                    <a:pt x="349" y="262"/>
                    <a:pt x="349" y="252"/>
                  </a:cubicBezTo>
                  <a:lnTo>
                    <a:pt x="349" y="76"/>
                  </a:lnTo>
                  <a:close/>
                  <a:moveTo>
                    <a:pt x="349" y="907"/>
                  </a:moveTo>
                  <a:cubicBezTo>
                    <a:pt x="349" y="897"/>
                    <a:pt x="357" y="889"/>
                    <a:pt x="367" y="889"/>
                  </a:cubicBezTo>
                  <a:cubicBezTo>
                    <a:pt x="377" y="889"/>
                    <a:pt x="385" y="897"/>
                    <a:pt x="385" y="907"/>
                  </a:cubicBezTo>
                  <a:cubicBezTo>
                    <a:pt x="385" y="1082"/>
                    <a:pt x="385" y="1082"/>
                    <a:pt x="385" y="1082"/>
                  </a:cubicBezTo>
                  <a:cubicBezTo>
                    <a:pt x="385" y="1092"/>
                    <a:pt x="377" y="1100"/>
                    <a:pt x="367" y="1100"/>
                  </a:cubicBezTo>
                  <a:cubicBezTo>
                    <a:pt x="357" y="1100"/>
                    <a:pt x="349" y="1092"/>
                    <a:pt x="349" y="1082"/>
                  </a:cubicBezTo>
                  <a:lnTo>
                    <a:pt x="349" y="907"/>
                  </a:lnTo>
                  <a:close/>
                  <a:moveTo>
                    <a:pt x="164" y="202"/>
                  </a:moveTo>
                  <a:cubicBezTo>
                    <a:pt x="164" y="203"/>
                    <a:pt x="125" y="306"/>
                    <a:pt x="109" y="387"/>
                  </a:cubicBezTo>
                  <a:cubicBezTo>
                    <a:pt x="109" y="388"/>
                    <a:pt x="109" y="388"/>
                    <a:pt x="109" y="388"/>
                  </a:cubicBezTo>
                  <a:cubicBezTo>
                    <a:pt x="90" y="469"/>
                    <a:pt x="90" y="539"/>
                    <a:pt x="90" y="539"/>
                  </a:cubicBezTo>
                  <a:cubicBezTo>
                    <a:pt x="90" y="549"/>
                    <a:pt x="82" y="557"/>
                    <a:pt x="72" y="557"/>
                  </a:cubicBezTo>
                  <a:cubicBezTo>
                    <a:pt x="62" y="557"/>
                    <a:pt x="54" y="549"/>
                    <a:pt x="54" y="539"/>
                  </a:cubicBezTo>
                  <a:cubicBezTo>
                    <a:pt x="54" y="536"/>
                    <a:pt x="54" y="465"/>
                    <a:pt x="74" y="380"/>
                  </a:cubicBezTo>
                  <a:cubicBezTo>
                    <a:pt x="90" y="295"/>
                    <a:pt x="129" y="194"/>
                    <a:pt x="131" y="189"/>
                  </a:cubicBezTo>
                  <a:cubicBezTo>
                    <a:pt x="134" y="180"/>
                    <a:pt x="145" y="176"/>
                    <a:pt x="154" y="179"/>
                  </a:cubicBezTo>
                  <a:cubicBezTo>
                    <a:pt x="163" y="183"/>
                    <a:pt x="168" y="193"/>
                    <a:pt x="164" y="202"/>
                  </a:cubicBezTo>
                  <a:close/>
                </a:path>
              </a:pathLst>
            </a:custGeom>
            <a:gradFill rotWithShape="1">
              <a:gsLst>
                <a:gs pos="0">
                  <a:srgbClr val="1A1818"/>
                </a:gs>
                <a:gs pos="100000">
                  <a:srgbClr val="1A1818">
                    <a:gamma/>
                    <a:shade val="16078"/>
                    <a:invGamma/>
                  </a:srgbClr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7570788" y="5318125"/>
            <a:ext cx="749300" cy="746125"/>
            <a:chOff x="4324" y="3070"/>
            <a:chExt cx="590" cy="589"/>
          </a:xfrm>
        </p:grpSpPr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4324" y="3070"/>
              <a:ext cx="590" cy="589"/>
              <a:chOff x="4324" y="3070"/>
              <a:chExt cx="590" cy="589"/>
            </a:xfrm>
          </p:grpSpPr>
          <p:sp>
            <p:nvSpPr>
              <p:cNvPr id="1051" name="Oval 27"/>
              <p:cNvSpPr>
                <a:spLocks noChangeArrowheads="1"/>
              </p:cNvSpPr>
              <p:nvPr/>
            </p:nvSpPr>
            <p:spPr bwMode="auto">
              <a:xfrm>
                <a:off x="4361" y="3106"/>
                <a:ext cx="517" cy="517"/>
              </a:xfrm>
              <a:prstGeom prst="ellipse">
                <a:avLst/>
              </a:prstGeom>
              <a:gradFill rotWithShape="1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052" name="AutoShape 28"/>
              <p:cNvSpPr>
                <a:spLocks noChangeArrowheads="1"/>
              </p:cNvSpPr>
              <p:nvPr/>
            </p:nvSpPr>
            <p:spPr bwMode="auto">
              <a:xfrm>
                <a:off x="4324" y="3070"/>
                <a:ext cx="590" cy="589"/>
              </a:xfrm>
              <a:custGeom>
                <a:avLst/>
                <a:gdLst>
                  <a:gd name="G0" fmla="+- 563 0 0"/>
                  <a:gd name="G1" fmla="+- 21600 0 563"/>
                  <a:gd name="G2" fmla="+- 21600 0 563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63" y="10800"/>
                    </a:moveTo>
                    <a:cubicBezTo>
                      <a:pt x="563" y="16454"/>
                      <a:pt x="5146" y="21037"/>
                      <a:pt x="10800" y="21037"/>
                    </a:cubicBezTo>
                    <a:cubicBezTo>
                      <a:pt x="16454" y="21037"/>
                      <a:pt x="21037" y="16454"/>
                      <a:pt x="21037" y="10800"/>
                    </a:cubicBezTo>
                    <a:cubicBezTo>
                      <a:pt x="21037" y="5146"/>
                      <a:pt x="16454" y="563"/>
                      <a:pt x="10800" y="563"/>
                    </a:cubicBezTo>
                    <a:cubicBezTo>
                      <a:pt x="5146" y="563"/>
                      <a:pt x="563" y="5146"/>
                      <a:pt x="563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1053" name="Freeform 29"/>
            <p:cNvSpPr>
              <a:spLocks noEditPoints="1"/>
            </p:cNvSpPr>
            <p:nvPr/>
          </p:nvSpPr>
          <p:spPr bwMode="auto">
            <a:xfrm>
              <a:off x="4461" y="3176"/>
              <a:ext cx="316" cy="376"/>
            </a:xfrm>
            <a:custGeom>
              <a:avLst/>
              <a:gdLst/>
              <a:ahLst/>
              <a:cxnLst>
                <a:cxn ang="0">
                  <a:pos x="87" y="607"/>
                </a:cxn>
                <a:cxn ang="0">
                  <a:pos x="253" y="607"/>
                </a:cxn>
                <a:cxn ang="0">
                  <a:pos x="1566" y="607"/>
                </a:cxn>
                <a:cxn ang="0">
                  <a:pos x="1398" y="803"/>
                </a:cxn>
                <a:cxn ang="0">
                  <a:pos x="253" y="458"/>
                </a:cxn>
                <a:cxn ang="0">
                  <a:pos x="1384" y="458"/>
                </a:cxn>
                <a:cxn ang="0">
                  <a:pos x="1398" y="472"/>
                </a:cxn>
                <a:cxn ang="0">
                  <a:pos x="1604" y="581"/>
                </a:cxn>
                <a:cxn ang="0">
                  <a:pos x="1337" y="361"/>
                </a:cxn>
                <a:cxn ang="0">
                  <a:pos x="1313" y="342"/>
                </a:cxn>
                <a:cxn ang="0">
                  <a:pos x="935" y="33"/>
                </a:cxn>
                <a:cxn ang="0">
                  <a:pos x="923" y="26"/>
                </a:cxn>
                <a:cxn ang="0">
                  <a:pos x="912" y="18"/>
                </a:cxn>
                <a:cxn ang="0">
                  <a:pos x="898" y="11"/>
                </a:cxn>
                <a:cxn ang="0">
                  <a:pos x="883" y="7"/>
                </a:cxn>
                <a:cxn ang="0">
                  <a:pos x="867" y="4"/>
                </a:cxn>
                <a:cxn ang="0">
                  <a:pos x="850" y="2"/>
                </a:cxn>
                <a:cxn ang="0">
                  <a:pos x="834" y="0"/>
                </a:cxn>
                <a:cxn ang="0">
                  <a:pos x="817" y="0"/>
                </a:cxn>
                <a:cxn ang="0">
                  <a:pos x="801" y="2"/>
                </a:cxn>
                <a:cxn ang="0">
                  <a:pos x="784" y="4"/>
                </a:cxn>
                <a:cxn ang="0">
                  <a:pos x="770" y="7"/>
                </a:cxn>
                <a:cxn ang="0">
                  <a:pos x="756" y="11"/>
                </a:cxn>
                <a:cxn ang="0">
                  <a:pos x="742" y="18"/>
                </a:cxn>
                <a:cxn ang="0">
                  <a:pos x="727" y="26"/>
                </a:cxn>
                <a:cxn ang="0">
                  <a:pos x="716" y="33"/>
                </a:cxn>
                <a:cxn ang="0">
                  <a:pos x="357" y="330"/>
                </a:cxn>
                <a:cxn ang="0">
                  <a:pos x="316" y="361"/>
                </a:cxn>
                <a:cxn ang="0">
                  <a:pos x="253" y="581"/>
                </a:cxn>
                <a:cxn ang="0">
                  <a:pos x="281" y="1294"/>
                </a:cxn>
                <a:cxn ang="0">
                  <a:pos x="281" y="881"/>
                </a:cxn>
                <a:cxn ang="0">
                  <a:pos x="52" y="611"/>
                </a:cxn>
                <a:cxn ang="0">
                  <a:pos x="31" y="621"/>
                </a:cxn>
                <a:cxn ang="0">
                  <a:pos x="14" y="637"/>
                </a:cxn>
                <a:cxn ang="0">
                  <a:pos x="2" y="659"/>
                </a:cxn>
                <a:cxn ang="0">
                  <a:pos x="0" y="682"/>
                </a:cxn>
                <a:cxn ang="0">
                  <a:pos x="0" y="1622"/>
                </a:cxn>
                <a:cxn ang="0">
                  <a:pos x="9" y="1646"/>
                </a:cxn>
                <a:cxn ang="0">
                  <a:pos x="255" y="1330"/>
                </a:cxn>
                <a:cxn ang="0">
                  <a:pos x="1651" y="670"/>
                </a:cxn>
                <a:cxn ang="0">
                  <a:pos x="1644" y="647"/>
                </a:cxn>
                <a:cxn ang="0">
                  <a:pos x="1630" y="628"/>
                </a:cxn>
                <a:cxn ang="0">
                  <a:pos x="1611" y="614"/>
                </a:cxn>
                <a:cxn ang="0">
                  <a:pos x="1398" y="848"/>
                </a:cxn>
                <a:cxn ang="0">
                  <a:pos x="1209" y="1072"/>
                </a:cxn>
                <a:cxn ang="0">
                  <a:pos x="1396" y="1330"/>
                </a:cxn>
                <a:cxn ang="0">
                  <a:pos x="1644" y="1646"/>
                </a:cxn>
                <a:cxn ang="0">
                  <a:pos x="1651" y="1622"/>
                </a:cxn>
                <a:cxn ang="0">
                  <a:pos x="1653" y="682"/>
                </a:cxn>
                <a:cxn ang="0">
                  <a:pos x="975" y="1048"/>
                </a:cxn>
                <a:cxn ang="0">
                  <a:pos x="496" y="1048"/>
                </a:cxn>
                <a:cxn ang="0">
                  <a:pos x="57" y="1684"/>
                </a:cxn>
                <a:cxn ang="0">
                  <a:pos x="78" y="1686"/>
                </a:cxn>
                <a:cxn ang="0">
                  <a:pos x="796" y="1396"/>
                </a:cxn>
                <a:cxn ang="0">
                  <a:pos x="1212" y="1686"/>
                </a:cxn>
                <a:cxn ang="0">
                  <a:pos x="1585" y="1684"/>
                </a:cxn>
                <a:cxn ang="0">
                  <a:pos x="1616" y="1674"/>
                </a:cxn>
                <a:cxn ang="0">
                  <a:pos x="975" y="1048"/>
                </a:cxn>
                <a:cxn ang="0">
                  <a:pos x="827" y="1448"/>
                </a:cxn>
                <a:cxn ang="0">
                  <a:pos x="888" y="1880"/>
                </a:cxn>
                <a:cxn ang="0">
                  <a:pos x="1122" y="1974"/>
                </a:cxn>
                <a:cxn ang="0">
                  <a:pos x="1091" y="1743"/>
                </a:cxn>
                <a:cxn ang="0">
                  <a:pos x="1207" y="1665"/>
                </a:cxn>
              </a:cxnLst>
              <a:rect l="0" t="0" r="r" b="b"/>
              <a:pathLst>
                <a:path w="1653" h="1974">
                  <a:moveTo>
                    <a:pt x="253" y="607"/>
                  </a:moveTo>
                  <a:lnTo>
                    <a:pt x="87" y="607"/>
                  </a:lnTo>
                  <a:lnTo>
                    <a:pt x="253" y="803"/>
                  </a:lnTo>
                  <a:lnTo>
                    <a:pt x="253" y="607"/>
                  </a:lnTo>
                  <a:close/>
                  <a:moveTo>
                    <a:pt x="1398" y="803"/>
                  </a:moveTo>
                  <a:lnTo>
                    <a:pt x="1566" y="607"/>
                  </a:lnTo>
                  <a:lnTo>
                    <a:pt x="1398" y="607"/>
                  </a:lnTo>
                  <a:lnTo>
                    <a:pt x="1398" y="803"/>
                  </a:lnTo>
                  <a:close/>
                  <a:moveTo>
                    <a:pt x="253" y="472"/>
                  </a:moveTo>
                  <a:lnTo>
                    <a:pt x="253" y="458"/>
                  </a:lnTo>
                  <a:lnTo>
                    <a:pt x="267" y="458"/>
                  </a:lnTo>
                  <a:lnTo>
                    <a:pt x="1384" y="458"/>
                  </a:lnTo>
                  <a:lnTo>
                    <a:pt x="1398" y="458"/>
                  </a:lnTo>
                  <a:lnTo>
                    <a:pt x="1398" y="472"/>
                  </a:lnTo>
                  <a:lnTo>
                    <a:pt x="1398" y="581"/>
                  </a:lnTo>
                  <a:lnTo>
                    <a:pt x="1604" y="581"/>
                  </a:lnTo>
                  <a:lnTo>
                    <a:pt x="1337" y="363"/>
                  </a:lnTo>
                  <a:lnTo>
                    <a:pt x="1337" y="361"/>
                  </a:lnTo>
                  <a:lnTo>
                    <a:pt x="1330" y="356"/>
                  </a:lnTo>
                  <a:lnTo>
                    <a:pt x="1313" y="342"/>
                  </a:lnTo>
                  <a:lnTo>
                    <a:pt x="942" y="37"/>
                  </a:lnTo>
                  <a:lnTo>
                    <a:pt x="935" y="33"/>
                  </a:lnTo>
                  <a:lnTo>
                    <a:pt x="931" y="28"/>
                  </a:lnTo>
                  <a:lnTo>
                    <a:pt x="923" y="26"/>
                  </a:lnTo>
                  <a:lnTo>
                    <a:pt x="919" y="21"/>
                  </a:lnTo>
                  <a:lnTo>
                    <a:pt x="912" y="18"/>
                  </a:lnTo>
                  <a:lnTo>
                    <a:pt x="905" y="16"/>
                  </a:lnTo>
                  <a:lnTo>
                    <a:pt x="898" y="11"/>
                  </a:lnTo>
                  <a:lnTo>
                    <a:pt x="890" y="9"/>
                  </a:lnTo>
                  <a:lnTo>
                    <a:pt x="883" y="7"/>
                  </a:lnTo>
                  <a:lnTo>
                    <a:pt x="876" y="7"/>
                  </a:lnTo>
                  <a:lnTo>
                    <a:pt x="867" y="4"/>
                  </a:lnTo>
                  <a:lnTo>
                    <a:pt x="860" y="2"/>
                  </a:lnTo>
                  <a:lnTo>
                    <a:pt x="850" y="2"/>
                  </a:lnTo>
                  <a:lnTo>
                    <a:pt x="843" y="0"/>
                  </a:lnTo>
                  <a:lnTo>
                    <a:pt x="834" y="0"/>
                  </a:lnTo>
                  <a:lnTo>
                    <a:pt x="827" y="0"/>
                  </a:lnTo>
                  <a:lnTo>
                    <a:pt x="817" y="0"/>
                  </a:lnTo>
                  <a:lnTo>
                    <a:pt x="810" y="0"/>
                  </a:lnTo>
                  <a:lnTo>
                    <a:pt x="801" y="2"/>
                  </a:lnTo>
                  <a:lnTo>
                    <a:pt x="794" y="2"/>
                  </a:lnTo>
                  <a:lnTo>
                    <a:pt x="784" y="4"/>
                  </a:lnTo>
                  <a:lnTo>
                    <a:pt x="777" y="7"/>
                  </a:lnTo>
                  <a:lnTo>
                    <a:pt x="770" y="7"/>
                  </a:lnTo>
                  <a:lnTo>
                    <a:pt x="763" y="9"/>
                  </a:lnTo>
                  <a:lnTo>
                    <a:pt x="756" y="11"/>
                  </a:lnTo>
                  <a:lnTo>
                    <a:pt x="746" y="16"/>
                  </a:lnTo>
                  <a:lnTo>
                    <a:pt x="742" y="18"/>
                  </a:lnTo>
                  <a:lnTo>
                    <a:pt x="735" y="21"/>
                  </a:lnTo>
                  <a:lnTo>
                    <a:pt x="727" y="26"/>
                  </a:lnTo>
                  <a:lnTo>
                    <a:pt x="720" y="28"/>
                  </a:lnTo>
                  <a:lnTo>
                    <a:pt x="716" y="33"/>
                  </a:lnTo>
                  <a:lnTo>
                    <a:pt x="711" y="37"/>
                  </a:lnTo>
                  <a:lnTo>
                    <a:pt x="357" y="330"/>
                  </a:lnTo>
                  <a:lnTo>
                    <a:pt x="354" y="330"/>
                  </a:lnTo>
                  <a:lnTo>
                    <a:pt x="316" y="361"/>
                  </a:lnTo>
                  <a:lnTo>
                    <a:pt x="49" y="581"/>
                  </a:lnTo>
                  <a:lnTo>
                    <a:pt x="253" y="581"/>
                  </a:lnTo>
                  <a:lnTo>
                    <a:pt x="253" y="472"/>
                  </a:lnTo>
                  <a:close/>
                  <a:moveTo>
                    <a:pt x="281" y="1294"/>
                  </a:moveTo>
                  <a:lnTo>
                    <a:pt x="444" y="1072"/>
                  </a:lnTo>
                  <a:lnTo>
                    <a:pt x="281" y="881"/>
                  </a:lnTo>
                  <a:lnTo>
                    <a:pt x="253" y="848"/>
                  </a:lnTo>
                  <a:lnTo>
                    <a:pt x="52" y="611"/>
                  </a:lnTo>
                  <a:lnTo>
                    <a:pt x="42" y="614"/>
                  </a:lnTo>
                  <a:lnTo>
                    <a:pt x="31" y="621"/>
                  </a:lnTo>
                  <a:lnTo>
                    <a:pt x="21" y="628"/>
                  </a:lnTo>
                  <a:lnTo>
                    <a:pt x="14" y="637"/>
                  </a:lnTo>
                  <a:lnTo>
                    <a:pt x="7" y="647"/>
                  </a:lnTo>
                  <a:lnTo>
                    <a:pt x="2" y="659"/>
                  </a:lnTo>
                  <a:lnTo>
                    <a:pt x="0" y="670"/>
                  </a:lnTo>
                  <a:lnTo>
                    <a:pt x="0" y="682"/>
                  </a:lnTo>
                  <a:lnTo>
                    <a:pt x="0" y="1611"/>
                  </a:lnTo>
                  <a:lnTo>
                    <a:pt x="0" y="1622"/>
                  </a:lnTo>
                  <a:lnTo>
                    <a:pt x="2" y="1634"/>
                  </a:lnTo>
                  <a:lnTo>
                    <a:pt x="9" y="1646"/>
                  </a:lnTo>
                  <a:lnTo>
                    <a:pt x="14" y="1656"/>
                  </a:lnTo>
                  <a:lnTo>
                    <a:pt x="255" y="1330"/>
                  </a:lnTo>
                  <a:lnTo>
                    <a:pt x="281" y="1294"/>
                  </a:lnTo>
                  <a:close/>
                  <a:moveTo>
                    <a:pt x="1651" y="670"/>
                  </a:moveTo>
                  <a:lnTo>
                    <a:pt x="1649" y="659"/>
                  </a:lnTo>
                  <a:lnTo>
                    <a:pt x="1644" y="647"/>
                  </a:lnTo>
                  <a:lnTo>
                    <a:pt x="1637" y="637"/>
                  </a:lnTo>
                  <a:lnTo>
                    <a:pt x="1630" y="628"/>
                  </a:lnTo>
                  <a:lnTo>
                    <a:pt x="1620" y="621"/>
                  </a:lnTo>
                  <a:lnTo>
                    <a:pt x="1611" y="614"/>
                  </a:lnTo>
                  <a:lnTo>
                    <a:pt x="1599" y="611"/>
                  </a:lnTo>
                  <a:lnTo>
                    <a:pt x="1398" y="848"/>
                  </a:lnTo>
                  <a:lnTo>
                    <a:pt x="1370" y="881"/>
                  </a:lnTo>
                  <a:lnTo>
                    <a:pt x="1209" y="1072"/>
                  </a:lnTo>
                  <a:lnTo>
                    <a:pt x="1370" y="1294"/>
                  </a:lnTo>
                  <a:lnTo>
                    <a:pt x="1396" y="1330"/>
                  </a:lnTo>
                  <a:lnTo>
                    <a:pt x="1637" y="1656"/>
                  </a:lnTo>
                  <a:lnTo>
                    <a:pt x="1644" y="1646"/>
                  </a:lnTo>
                  <a:lnTo>
                    <a:pt x="1649" y="1634"/>
                  </a:lnTo>
                  <a:lnTo>
                    <a:pt x="1651" y="1622"/>
                  </a:lnTo>
                  <a:lnTo>
                    <a:pt x="1653" y="1611"/>
                  </a:lnTo>
                  <a:lnTo>
                    <a:pt x="1653" y="682"/>
                  </a:lnTo>
                  <a:lnTo>
                    <a:pt x="1651" y="670"/>
                  </a:lnTo>
                  <a:close/>
                  <a:moveTo>
                    <a:pt x="975" y="1048"/>
                  </a:moveTo>
                  <a:lnTo>
                    <a:pt x="678" y="1048"/>
                  </a:lnTo>
                  <a:lnTo>
                    <a:pt x="496" y="1048"/>
                  </a:lnTo>
                  <a:lnTo>
                    <a:pt x="35" y="1674"/>
                  </a:lnTo>
                  <a:lnTo>
                    <a:pt x="57" y="1684"/>
                  </a:lnTo>
                  <a:lnTo>
                    <a:pt x="66" y="1684"/>
                  </a:lnTo>
                  <a:lnTo>
                    <a:pt x="78" y="1686"/>
                  </a:lnTo>
                  <a:lnTo>
                    <a:pt x="836" y="1686"/>
                  </a:lnTo>
                  <a:lnTo>
                    <a:pt x="796" y="1396"/>
                  </a:lnTo>
                  <a:lnTo>
                    <a:pt x="1252" y="1660"/>
                  </a:lnTo>
                  <a:lnTo>
                    <a:pt x="1212" y="1686"/>
                  </a:lnTo>
                  <a:lnTo>
                    <a:pt x="1575" y="1686"/>
                  </a:lnTo>
                  <a:lnTo>
                    <a:pt x="1585" y="1684"/>
                  </a:lnTo>
                  <a:lnTo>
                    <a:pt x="1597" y="1684"/>
                  </a:lnTo>
                  <a:lnTo>
                    <a:pt x="1616" y="1674"/>
                  </a:lnTo>
                  <a:lnTo>
                    <a:pt x="1155" y="1048"/>
                  </a:lnTo>
                  <a:lnTo>
                    <a:pt x="975" y="1048"/>
                  </a:lnTo>
                  <a:close/>
                  <a:moveTo>
                    <a:pt x="1207" y="1665"/>
                  </a:moveTo>
                  <a:lnTo>
                    <a:pt x="827" y="1448"/>
                  </a:lnTo>
                  <a:lnTo>
                    <a:pt x="862" y="1686"/>
                  </a:lnTo>
                  <a:lnTo>
                    <a:pt x="888" y="1880"/>
                  </a:lnTo>
                  <a:lnTo>
                    <a:pt x="1004" y="1802"/>
                  </a:lnTo>
                  <a:lnTo>
                    <a:pt x="1122" y="1974"/>
                  </a:lnTo>
                  <a:lnTo>
                    <a:pt x="1207" y="1918"/>
                  </a:lnTo>
                  <a:lnTo>
                    <a:pt x="1091" y="1743"/>
                  </a:lnTo>
                  <a:lnTo>
                    <a:pt x="1174" y="1686"/>
                  </a:lnTo>
                  <a:lnTo>
                    <a:pt x="1207" y="1665"/>
                  </a:lnTo>
                  <a:close/>
                </a:path>
              </a:pathLst>
            </a:custGeom>
            <a:gradFill rotWithShape="1">
              <a:gsLst>
                <a:gs pos="0">
                  <a:srgbClr val="1A1818"/>
                </a:gs>
                <a:gs pos="100000">
                  <a:srgbClr val="1A1818">
                    <a:gamma/>
                    <a:shade val="16078"/>
                    <a:invGamma/>
                  </a:srgbClr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8294688" y="4433888"/>
            <a:ext cx="749300" cy="746125"/>
            <a:chOff x="4105" y="1344"/>
            <a:chExt cx="590" cy="589"/>
          </a:xfrm>
        </p:grpSpPr>
        <p:sp>
          <p:nvSpPr>
            <p:cNvPr id="1055" name="AutoShape 31"/>
            <p:cNvSpPr>
              <a:spLocks noChangeArrowheads="1"/>
            </p:cNvSpPr>
            <p:nvPr/>
          </p:nvSpPr>
          <p:spPr bwMode="auto">
            <a:xfrm>
              <a:off x="4105" y="1344"/>
              <a:ext cx="590" cy="589"/>
            </a:xfrm>
            <a:custGeom>
              <a:avLst/>
              <a:gdLst>
                <a:gd name="G0" fmla="+- 563 0 0"/>
                <a:gd name="G1" fmla="+- 21600 0 563"/>
                <a:gd name="G2" fmla="+- 21600 0 563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63" y="10800"/>
                  </a:moveTo>
                  <a:cubicBezTo>
                    <a:pt x="563" y="16454"/>
                    <a:pt x="5146" y="21037"/>
                    <a:pt x="10800" y="21037"/>
                  </a:cubicBezTo>
                  <a:cubicBezTo>
                    <a:pt x="16454" y="21037"/>
                    <a:pt x="21037" y="16454"/>
                    <a:pt x="21037" y="10800"/>
                  </a:cubicBezTo>
                  <a:cubicBezTo>
                    <a:pt x="21037" y="5146"/>
                    <a:pt x="16454" y="563"/>
                    <a:pt x="10800" y="563"/>
                  </a:cubicBezTo>
                  <a:cubicBezTo>
                    <a:pt x="5146" y="563"/>
                    <a:pt x="563" y="5146"/>
                    <a:pt x="563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4142" y="1380"/>
              <a:ext cx="517" cy="517"/>
              <a:chOff x="4142" y="1380"/>
              <a:chExt cx="517" cy="517"/>
            </a:xfrm>
          </p:grpSpPr>
          <p:sp>
            <p:nvSpPr>
              <p:cNvPr id="1057" name="Oval 33"/>
              <p:cNvSpPr>
                <a:spLocks noChangeArrowheads="1"/>
              </p:cNvSpPr>
              <p:nvPr/>
            </p:nvSpPr>
            <p:spPr bwMode="auto">
              <a:xfrm>
                <a:off x="4142" y="1380"/>
                <a:ext cx="517" cy="517"/>
              </a:xfrm>
              <a:prstGeom prst="ellipse">
                <a:avLst/>
              </a:prstGeom>
              <a:gradFill rotWithShape="1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grpSp>
            <p:nvGrpSpPr>
              <p:cNvPr id="7" name="Group 34"/>
              <p:cNvGrpSpPr>
                <a:grpSpLocks/>
              </p:cNvGrpSpPr>
              <p:nvPr/>
            </p:nvGrpSpPr>
            <p:grpSpPr bwMode="auto">
              <a:xfrm>
                <a:off x="4250" y="1443"/>
                <a:ext cx="300" cy="390"/>
                <a:chOff x="3878" y="-501"/>
                <a:chExt cx="385" cy="501"/>
              </a:xfrm>
            </p:grpSpPr>
            <p:sp>
              <p:nvSpPr>
                <p:cNvPr id="1059" name="Freeform 35"/>
                <p:cNvSpPr>
                  <a:spLocks noEditPoints="1"/>
                </p:cNvSpPr>
                <p:nvPr/>
              </p:nvSpPr>
              <p:spPr bwMode="auto">
                <a:xfrm>
                  <a:off x="3878" y="-501"/>
                  <a:ext cx="279" cy="338"/>
                </a:xfrm>
                <a:custGeom>
                  <a:avLst/>
                  <a:gdLst/>
                  <a:ahLst/>
                  <a:cxnLst>
                    <a:cxn ang="0">
                      <a:pos x="38" y="284"/>
                    </a:cxn>
                    <a:cxn ang="0">
                      <a:pos x="40" y="279"/>
                    </a:cxn>
                    <a:cxn ang="0">
                      <a:pos x="125" y="296"/>
                    </a:cxn>
                    <a:cxn ang="0">
                      <a:pos x="130" y="270"/>
                    </a:cxn>
                    <a:cxn ang="0">
                      <a:pos x="43" y="255"/>
                    </a:cxn>
                    <a:cxn ang="0">
                      <a:pos x="45" y="251"/>
                    </a:cxn>
                    <a:cxn ang="0">
                      <a:pos x="132" y="265"/>
                    </a:cxn>
                    <a:cxn ang="0">
                      <a:pos x="135" y="241"/>
                    </a:cxn>
                    <a:cxn ang="0">
                      <a:pos x="50" y="225"/>
                    </a:cxn>
                    <a:cxn ang="0">
                      <a:pos x="50" y="222"/>
                    </a:cxn>
                    <a:cxn ang="0">
                      <a:pos x="52" y="222"/>
                    </a:cxn>
                    <a:cxn ang="0">
                      <a:pos x="137" y="236"/>
                    </a:cxn>
                    <a:cxn ang="0">
                      <a:pos x="142" y="211"/>
                    </a:cxn>
                    <a:cxn ang="0">
                      <a:pos x="54" y="196"/>
                    </a:cxn>
                    <a:cxn ang="0">
                      <a:pos x="54" y="192"/>
                    </a:cxn>
                    <a:cxn ang="0">
                      <a:pos x="57" y="192"/>
                    </a:cxn>
                    <a:cxn ang="0">
                      <a:pos x="142" y="206"/>
                    </a:cxn>
                    <a:cxn ang="0">
                      <a:pos x="147" y="182"/>
                    </a:cxn>
                    <a:cxn ang="0">
                      <a:pos x="59" y="166"/>
                    </a:cxn>
                    <a:cxn ang="0">
                      <a:pos x="59" y="161"/>
                    </a:cxn>
                    <a:cxn ang="0">
                      <a:pos x="147" y="177"/>
                    </a:cxn>
                    <a:cxn ang="0">
                      <a:pos x="151" y="151"/>
                    </a:cxn>
                    <a:cxn ang="0">
                      <a:pos x="64" y="137"/>
                    </a:cxn>
                    <a:cxn ang="0">
                      <a:pos x="66" y="133"/>
                    </a:cxn>
                    <a:cxn ang="0">
                      <a:pos x="151" y="147"/>
                    </a:cxn>
                    <a:cxn ang="0">
                      <a:pos x="154" y="135"/>
                    </a:cxn>
                    <a:cxn ang="0">
                      <a:pos x="258" y="154"/>
                    </a:cxn>
                    <a:cxn ang="0">
                      <a:pos x="279" y="38"/>
                    </a:cxn>
                    <a:cxn ang="0">
                      <a:pos x="54" y="0"/>
                    </a:cxn>
                    <a:cxn ang="0">
                      <a:pos x="0" y="317"/>
                    </a:cxn>
                    <a:cxn ang="0">
                      <a:pos x="118" y="338"/>
                    </a:cxn>
                    <a:cxn ang="0">
                      <a:pos x="125" y="300"/>
                    </a:cxn>
                    <a:cxn ang="0">
                      <a:pos x="38" y="284"/>
                    </a:cxn>
                    <a:cxn ang="0">
                      <a:pos x="80" y="43"/>
                    </a:cxn>
                    <a:cxn ang="0">
                      <a:pos x="83" y="45"/>
                    </a:cxn>
                    <a:cxn ang="0">
                      <a:pos x="241" y="71"/>
                    </a:cxn>
                    <a:cxn ang="0">
                      <a:pos x="239" y="76"/>
                    </a:cxn>
                    <a:cxn ang="0">
                      <a:pos x="236" y="76"/>
                    </a:cxn>
                    <a:cxn ang="0">
                      <a:pos x="80" y="48"/>
                    </a:cxn>
                    <a:cxn ang="0">
                      <a:pos x="80" y="43"/>
                    </a:cxn>
                    <a:cxn ang="0">
                      <a:pos x="76" y="74"/>
                    </a:cxn>
                    <a:cxn ang="0">
                      <a:pos x="78" y="74"/>
                    </a:cxn>
                    <a:cxn ang="0">
                      <a:pos x="234" y="102"/>
                    </a:cxn>
                    <a:cxn ang="0">
                      <a:pos x="234" y="107"/>
                    </a:cxn>
                    <a:cxn ang="0">
                      <a:pos x="76" y="78"/>
                    </a:cxn>
                    <a:cxn ang="0">
                      <a:pos x="76" y="74"/>
                    </a:cxn>
                    <a:cxn ang="0">
                      <a:pos x="71" y="102"/>
                    </a:cxn>
                    <a:cxn ang="0">
                      <a:pos x="229" y="130"/>
                    </a:cxn>
                    <a:cxn ang="0">
                      <a:pos x="227" y="135"/>
                    </a:cxn>
                    <a:cxn ang="0">
                      <a:pos x="227" y="135"/>
                    </a:cxn>
                    <a:cxn ang="0">
                      <a:pos x="69" y="107"/>
                    </a:cxn>
                    <a:cxn ang="0">
                      <a:pos x="71" y="102"/>
                    </a:cxn>
                  </a:cxnLst>
                  <a:rect l="0" t="0" r="r" b="b"/>
                  <a:pathLst>
                    <a:path w="279" h="338">
                      <a:moveTo>
                        <a:pt x="38" y="284"/>
                      </a:moveTo>
                      <a:lnTo>
                        <a:pt x="40" y="279"/>
                      </a:lnTo>
                      <a:lnTo>
                        <a:pt x="125" y="296"/>
                      </a:lnTo>
                      <a:lnTo>
                        <a:pt x="130" y="270"/>
                      </a:lnTo>
                      <a:lnTo>
                        <a:pt x="43" y="255"/>
                      </a:lnTo>
                      <a:lnTo>
                        <a:pt x="45" y="251"/>
                      </a:lnTo>
                      <a:lnTo>
                        <a:pt x="132" y="265"/>
                      </a:lnTo>
                      <a:lnTo>
                        <a:pt x="135" y="241"/>
                      </a:lnTo>
                      <a:lnTo>
                        <a:pt x="50" y="225"/>
                      </a:lnTo>
                      <a:lnTo>
                        <a:pt x="50" y="222"/>
                      </a:lnTo>
                      <a:lnTo>
                        <a:pt x="52" y="222"/>
                      </a:lnTo>
                      <a:lnTo>
                        <a:pt x="137" y="236"/>
                      </a:lnTo>
                      <a:lnTo>
                        <a:pt x="142" y="211"/>
                      </a:lnTo>
                      <a:lnTo>
                        <a:pt x="54" y="196"/>
                      </a:lnTo>
                      <a:lnTo>
                        <a:pt x="54" y="192"/>
                      </a:lnTo>
                      <a:lnTo>
                        <a:pt x="57" y="192"/>
                      </a:lnTo>
                      <a:lnTo>
                        <a:pt x="142" y="206"/>
                      </a:lnTo>
                      <a:lnTo>
                        <a:pt x="147" y="182"/>
                      </a:lnTo>
                      <a:lnTo>
                        <a:pt x="59" y="166"/>
                      </a:lnTo>
                      <a:lnTo>
                        <a:pt x="59" y="161"/>
                      </a:lnTo>
                      <a:lnTo>
                        <a:pt x="147" y="177"/>
                      </a:lnTo>
                      <a:lnTo>
                        <a:pt x="151" y="151"/>
                      </a:lnTo>
                      <a:lnTo>
                        <a:pt x="64" y="137"/>
                      </a:lnTo>
                      <a:lnTo>
                        <a:pt x="66" y="133"/>
                      </a:lnTo>
                      <a:lnTo>
                        <a:pt x="151" y="147"/>
                      </a:lnTo>
                      <a:lnTo>
                        <a:pt x="154" y="135"/>
                      </a:lnTo>
                      <a:lnTo>
                        <a:pt x="258" y="154"/>
                      </a:lnTo>
                      <a:lnTo>
                        <a:pt x="279" y="38"/>
                      </a:lnTo>
                      <a:lnTo>
                        <a:pt x="54" y="0"/>
                      </a:lnTo>
                      <a:lnTo>
                        <a:pt x="0" y="317"/>
                      </a:lnTo>
                      <a:lnTo>
                        <a:pt x="118" y="338"/>
                      </a:lnTo>
                      <a:lnTo>
                        <a:pt x="125" y="300"/>
                      </a:lnTo>
                      <a:lnTo>
                        <a:pt x="38" y="284"/>
                      </a:lnTo>
                      <a:close/>
                      <a:moveTo>
                        <a:pt x="80" y="43"/>
                      </a:moveTo>
                      <a:lnTo>
                        <a:pt x="83" y="45"/>
                      </a:lnTo>
                      <a:lnTo>
                        <a:pt x="241" y="71"/>
                      </a:lnTo>
                      <a:lnTo>
                        <a:pt x="239" y="76"/>
                      </a:lnTo>
                      <a:lnTo>
                        <a:pt x="236" y="76"/>
                      </a:lnTo>
                      <a:lnTo>
                        <a:pt x="80" y="48"/>
                      </a:lnTo>
                      <a:lnTo>
                        <a:pt x="80" y="43"/>
                      </a:lnTo>
                      <a:close/>
                      <a:moveTo>
                        <a:pt x="76" y="74"/>
                      </a:moveTo>
                      <a:lnTo>
                        <a:pt x="78" y="74"/>
                      </a:lnTo>
                      <a:lnTo>
                        <a:pt x="234" y="102"/>
                      </a:lnTo>
                      <a:lnTo>
                        <a:pt x="234" y="107"/>
                      </a:lnTo>
                      <a:lnTo>
                        <a:pt x="76" y="78"/>
                      </a:lnTo>
                      <a:lnTo>
                        <a:pt x="76" y="74"/>
                      </a:lnTo>
                      <a:close/>
                      <a:moveTo>
                        <a:pt x="71" y="102"/>
                      </a:moveTo>
                      <a:lnTo>
                        <a:pt x="229" y="130"/>
                      </a:lnTo>
                      <a:lnTo>
                        <a:pt x="227" y="135"/>
                      </a:lnTo>
                      <a:lnTo>
                        <a:pt x="227" y="135"/>
                      </a:lnTo>
                      <a:lnTo>
                        <a:pt x="69" y="107"/>
                      </a:lnTo>
                      <a:lnTo>
                        <a:pt x="71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1A1818"/>
                    </a:gs>
                    <a:gs pos="100000">
                      <a:srgbClr val="1A1818">
                        <a:gamma/>
                        <a:shade val="16078"/>
                        <a:invGamma/>
                      </a:srgbClr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060" name="Freeform 36"/>
                <p:cNvSpPr>
                  <a:spLocks noEditPoints="1"/>
                </p:cNvSpPr>
                <p:nvPr/>
              </p:nvSpPr>
              <p:spPr bwMode="auto">
                <a:xfrm>
                  <a:off x="3984" y="-354"/>
                  <a:ext cx="279" cy="354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0" y="316"/>
                    </a:cxn>
                    <a:cxn ang="0">
                      <a:pos x="223" y="354"/>
                    </a:cxn>
                    <a:cxn ang="0">
                      <a:pos x="279" y="38"/>
                    </a:cxn>
                    <a:cxn ang="0">
                      <a:pos x="57" y="0"/>
                    </a:cxn>
                    <a:cxn ang="0">
                      <a:pos x="199" y="311"/>
                    </a:cxn>
                    <a:cxn ang="0">
                      <a:pos x="38" y="283"/>
                    </a:cxn>
                    <a:cxn ang="0">
                      <a:pos x="41" y="278"/>
                    </a:cxn>
                    <a:cxn ang="0">
                      <a:pos x="199" y="307"/>
                    </a:cxn>
                    <a:cxn ang="0">
                      <a:pos x="199" y="311"/>
                    </a:cxn>
                    <a:cxn ang="0">
                      <a:pos x="204" y="281"/>
                    </a:cxn>
                    <a:cxn ang="0">
                      <a:pos x="201" y="281"/>
                    </a:cxn>
                    <a:cxn ang="0">
                      <a:pos x="45" y="252"/>
                    </a:cxn>
                    <a:cxn ang="0">
                      <a:pos x="45" y="248"/>
                    </a:cxn>
                    <a:cxn ang="0">
                      <a:pos x="204" y="276"/>
                    </a:cxn>
                    <a:cxn ang="0">
                      <a:pos x="204" y="281"/>
                    </a:cxn>
                    <a:cxn ang="0">
                      <a:pos x="208" y="252"/>
                    </a:cxn>
                    <a:cxn ang="0">
                      <a:pos x="50" y="224"/>
                    </a:cxn>
                    <a:cxn ang="0">
                      <a:pos x="50" y="219"/>
                    </a:cxn>
                    <a:cxn ang="0">
                      <a:pos x="52" y="219"/>
                    </a:cxn>
                    <a:cxn ang="0">
                      <a:pos x="208" y="248"/>
                    </a:cxn>
                    <a:cxn ang="0">
                      <a:pos x="208" y="252"/>
                    </a:cxn>
                    <a:cxn ang="0">
                      <a:pos x="213" y="222"/>
                    </a:cxn>
                    <a:cxn ang="0">
                      <a:pos x="55" y="193"/>
                    </a:cxn>
                    <a:cxn ang="0">
                      <a:pos x="55" y="191"/>
                    </a:cxn>
                    <a:cxn ang="0">
                      <a:pos x="57" y="191"/>
                    </a:cxn>
                    <a:cxn ang="0">
                      <a:pos x="215" y="217"/>
                    </a:cxn>
                    <a:cxn ang="0">
                      <a:pos x="213" y="222"/>
                    </a:cxn>
                    <a:cxn ang="0">
                      <a:pos x="218" y="193"/>
                    </a:cxn>
                    <a:cxn ang="0">
                      <a:pos x="59" y="165"/>
                    </a:cxn>
                    <a:cxn ang="0">
                      <a:pos x="59" y="160"/>
                    </a:cxn>
                    <a:cxn ang="0">
                      <a:pos x="220" y="189"/>
                    </a:cxn>
                    <a:cxn ang="0">
                      <a:pos x="218" y="193"/>
                    </a:cxn>
                    <a:cxn ang="0">
                      <a:pos x="225" y="163"/>
                    </a:cxn>
                    <a:cxn ang="0">
                      <a:pos x="223" y="163"/>
                    </a:cxn>
                    <a:cxn ang="0">
                      <a:pos x="64" y="134"/>
                    </a:cxn>
                    <a:cxn ang="0">
                      <a:pos x="67" y="132"/>
                    </a:cxn>
                    <a:cxn ang="0">
                      <a:pos x="225" y="158"/>
                    </a:cxn>
                    <a:cxn ang="0">
                      <a:pos x="225" y="163"/>
                    </a:cxn>
                    <a:cxn ang="0">
                      <a:pos x="227" y="134"/>
                    </a:cxn>
                    <a:cxn ang="0">
                      <a:pos x="227" y="134"/>
                    </a:cxn>
                    <a:cxn ang="0">
                      <a:pos x="69" y="106"/>
                    </a:cxn>
                    <a:cxn ang="0">
                      <a:pos x="71" y="101"/>
                    </a:cxn>
                    <a:cxn ang="0">
                      <a:pos x="230" y="130"/>
                    </a:cxn>
                    <a:cxn ang="0">
                      <a:pos x="227" y="134"/>
                    </a:cxn>
                    <a:cxn ang="0">
                      <a:pos x="234" y="106"/>
                    </a:cxn>
                    <a:cxn ang="0">
                      <a:pos x="76" y="75"/>
                    </a:cxn>
                    <a:cxn ang="0">
                      <a:pos x="76" y="73"/>
                    </a:cxn>
                    <a:cxn ang="0">
                      <a:pos x="78" y="73"/>
                    </a:cxn>
                    <a:cxn ang="0">
                      <a:pos x="234" y="99"/>
                    </a:cxn>
                    <a:cxn ang="0">
                      <a:pos x="234" y="106"/>
                    </a:cxn>
                    <a:cxn ang="0">
                      <a:pos x="239" y="75"/>
                    </a:cxn>
                    <a:cxn ang="0">
                      <a:pos x="81" y="47"/>
                    </a:cxn>
                    <a:cxn ang="0">
                      <a:pos x="81" y="42"/>
                    </a:cxn>
                    <a:cxn ang="0">
                      <a:pos x="83" y="42"/>
                    </a:cxn>
                    <a:cxn ang="0">
                      <a:pos x="241" y="71"/>
                    </a:cxn>
                    <a:cxn ang="0">
                      <a:pos x="239" y="75"/>
                    </a:cxn>
                    <a:cxn ang="0">
                      <a:pos x="239" y="75"/>
                    </a:cxn>
                  </a:cxnLst>
                  <a:rect l="0" t="0" r="r" b="b"/>
                  <a:pathLst>
                    <a:path w="279" h="354">
                      <a:moveTo>
                        <a:pt x="57" y="0"/>
                      </a:moveTo>
                      <a:lnTo>
                        <a:pt x="0" y="316"/>
                      </a:lnTo>
                      <a:lnTo>
                        <a:pt x="223" y="354"/>
                      </a:lnTo>
                      <a:lnTo>
                        <a:pt x="279" y="38"/>
                      </a:lnTo>
                      <a:lnTo>
                        <a:pt x="57" y="0"/>
                      </a:lnTo>
                      <a:close/>
                      <a:moveTo>
                        <a:pt x="199" y="311"/>
                      </a:moveTo>
                      <a:lnTo>
                        <a:pt x="38" y="283"/>
                      </a:lnTo>
                      <a:lnTo>
                        <a:pt x="41" y="278"/>
                      </a:lnTo>
                      <a:lnTo>
                        <a:pt x="199" y="307"/>
                      </a:lnTo>
                      <a:lnTo>
                        <a:pt x="199" y="311"/>
                      </a:lnTo>
                      <a:close/>
                      <a:moveTo>
                        <a:pt x="204" y="281"/>
                      </a:moveTo>
                      <a:lnTo>
                        <a:pt x="201" y="281"/>
                      </a:lnTo>
                      <a:lnTo>
                        <a:pt x="45" y="252"/>
                      </a:lnTo>
                      <a:lnTo>
                        <a:pt x="45" y="248"/>
                      </a:lnTo>
                      <a:lnTo>
                        <a:pt x="204" y="276"/>
                      </a:lnTo>
                      <a:lnTo>
                        <a:pt x="204" y="281"/>
                      </a:lnTo>
                      <a:close/>
                      <a:moveTo>
                        <a:pt x="208" y="252"/>
                      </a:moveTo>
                      <a:lnTo>
                        <a:pt x="50" y="224"/>
                      </a:lnTo>
                      <a:lnTo>
                        <a:pt x="50" y="219"/>
                      </a:lnTo>
                      <a:lnTo>
                        <a:pt x="52" y="219"/>
                      </a:lnTo>
                      <a:lnTo>
                        <a:pt x="208" y="248"/>
                      </a:lnTo>
                      <a:lnTo>
                        <a:pt x="208" y="252"/>
                      </a:lnTo>
                      <a:close/>
                      <a:moveTo>
                        <a:pt x="213" y="222"/>
                      </a:moveTo>
                      <a:lnTo>
                        <a:pt x="55" y="193"/>
                      </a:lnTo>
                      <a:lnTo>
                        <a:pt x="55" y="191"/>
                      </a:lnTo>
                      <a:lnTo>
                        <a:pt x="57" y="191"/>
                      </a:lnTo>
                      <a:lnTo>
                        <a:pt x="215" y="217"/>
                      </a:lnTo>
                      <a:lnTo>
                        <a:pt x="213" y="222"/>
                      </a:lnTo>
                      <a:close/>
                      <a:moveTo>
                        <a:pt x="218" y="193"/>
                      </a:moveTo>
                      <a:lnTo>
                        <a:pt x="59" y="165"/>
                      </a:lnTo>
                      <a:lnTo>
                        <a:pt x="59" y="160"/>
                      </a:lnTo>
                      <a:lnTo>
                        <a:pt x="220" y="189"/>
                      </a:lnTo>
                      <a:lnTo>
                        <a:pt x="218" y="193"/>
                      </a:lnTo>
                      <a:close/>
                      <a:moveTo>
                        <a:pt x="225" y="163"/>
                      </a:moveTo>
                      <a:lnTo>
                        <a:pt x="223" y="163"/>
                      </a:lnTo>
                      <a:lnTo>
                        <a:pt x="64" y="134"/>
                      </a:lnTo>
                      <a:lnTo>
                        <a:pt x="67" y="132"/>
                      </a:lnTo>
                      <a:lnTo>
                        <a:pt x="225" y="158"/>
                      </a:lnTo>
                      <a:lnTo>
                        <a:pt x="225" y="163"/>
                      </a:lnTo>
                      <a:close/>
                      <a:moveTo>
                        <a:pt x="227" y="134"/>
                      </a:moveTo>
                      <a:lnTo>
                        <a:pt x="227" y="134"/>
                      </a:lnTo>
                      <a:lnTo>
                        <a:pt x="69" y="106"/>
                      </a:lnTo>
                      <a:lnTo>
                        <a:pt x="71" y="101"/>
                      </a:lnTo>
                      <a:lnTo>
                        <a:pt x="230" y="130"/>
                      </a:lnTo>
                      <a:lnTo>
                        <a:pt x="227" y="134"/>
                      </a:lnTo>
                      <a:close/>
                      <a:moveTo>
                        <a:pt x="234" y="106"/>
                      </a:moveTo>
                      <a:lnTo>
                        <a:pt x="76" y="75"/>
                      </a:lnTo>
                      <a:lnTo>
                        <a:pt x="76" y="73"/>
                      </a:lnTo>
                      <a:lnTo>
                        <a:pt x="78" y="73"/>
                      </a:lnTo>
                      <a:lnTo>
                        <a:pt x="234" y="99"/>
                      </a:lnTo>
                      <a:lnTo>
                        <a:pt x="234" y="106"/>
                      </a:lnTo>
                      <a:close/>
                      <a:moveTo>
                        <a:pt x="239" y="75"/>
                      </a:moveTo>
                      <a:lnTo>
                        <a:pt x="81" y="47"/>
                      </a:lnTo>
                      <a:lnTo>
                        <a:pt x="81" y="42"/>
                      </a:lnTo>
                      <a:lnTo>
                        <a:pt x="83" y="42"/>
                      </a:lnTo>
                      <a:lnTo>
                        <a:pt x="241" y="71"/>
                      </a:lnTo>
                      <a:lnTo>
                        <a:pt x="239" y="75"/>
                      </a:lnTo>
                      <a:lnTo>
                        <a:pt x="239" y="75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1A1818"/>
                    </a:gs>
                    <a:gs pos="100000">
                      <a:srgbClr val="1A1818">
                        <a:gamma/>
                        <a:shade val="16078"/>
                        <a:invGamma/>
                      </a:srgbClr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</p:grpSp>
        </p:grpSp>
      </p:grpSp>
      <p:sp>
        <p:nvSpPr>
          <p:cNvPr id="1061" name="Freeform 37"/>
          <p:cNvSpPr>
            <a:spLocks/>
          </p:cNvSpPr>
          <p:nvPr/>
        </p:nvSpPr>
        <p:spPr bwMode="auto">
          <a:xfrm>
            <a:off x="-12700" y="0"/>
            <a:ext cx="1141413" cy="1120775"/>
          </a:xfrm>
          <a:custGeom>
            <a:avLst/>
            <a:gdLst/>
            <a:ahLst/>
            <a:cxnLst>
              <a:cxn ang="0">
                <a:pos x="0" y="334"/>
              </a:cxn>
              <a:cxn ang="0">
                <a:pos x="0" y="352"/>
              </a:cxn>
              <a:cxn ang="0">
                <a:pos x="359" y="0"/>
              </a:cxn>
              <a:cxn ang="0">
                <a:pos x="342" y="0"/>
              </a:cxn>
              <a:cxn ang="0">
                <a:pos x="0" y="334"/>
              </a:cxn>
            </a:cxnLst>
            <a:rect l="0" t="0" r="r" b="b"/>
            <a:pathLst>
              <a:path w="359" h="352">
                <a:moveTo>
                  <a:pt x="0" y="334"/>
                </a:moveTo>
                <a:cubicBezTo>
                  <a:pt x="0" y="352"/>
                  <a:pt x="0" y="352"/>
                  <a:pt x="0" y="352"/>
                </a:cubicBezTo>
                <a:cubicBezTo>
                  <a:pt x="111" y="198"/>
                  <a:pt x="243" y="83"/>
                  <a:pt x="359" y="0"/>
                </a:cubicBezTo>
                <a:cubicBezTo>
                  <a:pt x="342" y="0"/>
                  <a:pt x="342" y="0"/>
                  <a:pt x="342" y="0"/>
                </a:cubicBezTo>
                <a:cubicBezTo>
                  <a:pt x="230" y="81"/>
                  <a:pt x="106" y="190"/>
                  <a:pt x="0" y="334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062" name="Freeform 38"/>
          <p:cNvSpPr>
            <a:spLocks/>
          </p:cNvSpPr>
          <p:nvPr/>
        </p:nvSpPr>
        <p:spPr bwMode="auto">
          <a:xfrm>
            <a:off x="-12700" y="0"/>
            <a:ext cx="1023938" cy="1000125"/>
          </a:xfrm>
          <a:custGeom>
            <a:avLst/>
            <a:gdLst/>
            <a:ahLst/>
            <a:cxnLst>
              <a:cxn ang="0">
                <a:pos x="322" y="0"/>
              </a:cxn>
              <a:cxn ang="0">
                <a:pos x="0" y="0"/>
              </a:cxn>
              <a:cxn ang="0">
                <a:pos x="0" y="314"/>
              </a:cxn>
              <a:cxn ang="0">
                <a:pos x="322" y="0"/>
              </a:cxn>
            </a:cxnLst>
            <a:rect l="0" t="0" r="r" b="b"/>
            <a:pathLst>
              <a:path w="322" h="314">
                <a:moveTo>
                  <a:pt x="32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14"/>
                  <a:pt x="0" y="314"/>
                  <a:pt x="0" y="314"/>
                </a:cubicBezTo>
                <a:cubicBezTo>
                  <a:pt x="98" y="185"/>
                  <a:pt x="211" y="82"/>
                  <a:pt x="322" y="0"/>
                </a:cubicBez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27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th-TH"/>
          </a:p>
        </p:txBody>
      </p:sp>
      <p:pic>
        <p:nvPicPr>
          <p:cNvPr id="1063" name="Picture 39" descr="overlay for top 2"/>
          <p:cNvPicPr>
            <a:picLocks noChangeAspect="1" noChangeArrowheads="1"/>
          </p:cNvPicPr>
          <p:nvPr/>
        </p:nvPicPr>
        <p:blipFill>
          <a:blip r:embed="rId14" cstate="print">
            <a:lum bright="24000"/>
          </a:blip>
          <a:srcRect/>
          <a:stretch>
            <a:fillRect/>
          </a:stretch>
        </p:blipFill>
        <p:spPr bwMode="auto">
          <a:xfrm>
            <a:off x="-12700" y="0"/>
            <a:ext cx="1023938" cy="100012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9613" y="306388"/>
            <a:ext cx="7966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052513"/>
            <a:ext cx="89344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6473825"/>
            <a:ext cx="9461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EAEAEA"/>
                </a:solidFill>
              </a:defRPr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49350" y="6473825"/>
            <a:ext cx="36147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EAEAEA"/>
                </a:solidFill>
              </a:defRPr>
            </a:lvl1pPr>
          </a:lstStyle>
          <a:p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59338" y="6473825"/>
            <a:ext cx="105251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EAEAEA"/>
                </a:solidFill>
              </a:defRPr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rgbClr val="EAEAE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h-TH" sz="180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GB" sz="120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8196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</p:spPr>
      </p:pic>
      <p:pic>
        <p:nvPicPr>
          <p:cNvPr id="8197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</p:spPr>
      </p:pic>
      <p:pic>
        <p:nvPicPr>
          <p:cNvPr id="8198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</p:spPr>
      </p:pic>
      <p:pic>
        <p:nvPicPr>
          <p:cNvPr id="8199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</p:spPr>
      </p:pic>
      <p:sp>
        <p:nvSpPr>
          <p:cNvPr id="8200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GB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8201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GB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8202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GB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8203" name="Picture 11" descr="b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</p:spPr>
      </p:pic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GB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GB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GB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GB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GB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alculator-graph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6613"/>
            <a:ext cx="8229600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1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1" smtClean="0"/>
              <a:t>ระดับที่สอง</a:t>
            </a:r>
          </a:p>
          <a:p>
            <a:pPr lvl="2"/>
            <a:r>
              <a:rPr lang="th-TH" noProof="1" smtClean="0"/>
              <a:t>ระดับที่สาม</a:t>
            </a:r>
          </a:p>
          <a:p>
            <a:pPr lvl="3"/>
            <a:r>
              <a:rPr lang="th-TH" noProof="1" smtClean="0"/>
              <a:t>ระดับที่สี่</a:t>
            </a:r>
          </a:p>
          <a:p>
            <a:pPr lvl="4"/>
            <a:r>
              <a:rPr lang="th-TH" noProof="1" smtClean="0"/>
              <a:t>ระดับที่ห้า</a:t>
            </a:r>
            <a:endParaRPr lang="en-US" noProof="1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8738"/>
            <a:ext cx="21336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noProof="1"/>
            </a:lvl1pPr>
          </a:lstStyle>
          <a:p>
            <a:fld id="{1021AEC9-BBA6-4568-8377-77B2540D120A}" type="datetimeFigureOut">
              <a:rPr lang="th-TH" smtClean="0"/>
              <a:pPr/>
              <a:t>14/12/59</a:t>
            </a:fld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775" y="6408738"/>
            <a:ext cx="3600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noProof="1"/>
            </a:lvl1pPr>
          </a:lstStyle>
          <a:p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8738"/>
            <a:ext cx="21336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noProof="1"/>
            </a:lvl1pPr>
          </a:lstStyle>
          <a:p>
            <a:fld id="{55B9854B-4194-4FB3-858F-22492F1523E0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9300" y="80963"/>
            <a:ext cx="822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1" smtClean="0"/>
              <a:t>คลิกเพื่อแก้ไขลักษณะชื่อเรื่องต้นแบบ</a:t>
            </a:r>
            <a:endParaRPr lang="en-US" noProof="1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GB" sz="120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6148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</p:spPr>
      </p:pic>
      <p:pic>
        <p:nvPicPr>
          <p:cNvPr id="6149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</p:spPr>
      </p:pic>
      <p:pic>
        <p:nvPicPr>
          <p:cNvPr id="6150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</p:spPr>
      </p:pic>
      <p:pic>
        <p:nvPicPr>
          <p:cNvPr id="6151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</p:spPr>
      </p:pic>
      <p:sp>
        <p:nvSpPr>
          <p:cNvPr id="6152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GB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6153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GB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6154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GB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6155" name="Picture 11" descr="b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</p:spPr>
      </p:pic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GB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GB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GB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GB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GB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ระบบควบคุมการจัดซื้อและระบบบัญชีเจ้าหนี้ </a:t>
            </a:r>
            <a:br>
              <a:rPr lang="th-TH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th-TH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การ</a:t>
            </a:r>
            <a:r>
              <a:rPr lang="th-TH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ควบคุมการจ่ายเงินมัดจำ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th-TH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6480720" cy="1752600"/>
          </a:xfr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l"/>
            <a:r>
              <a:rPr lang="th-TH" b="1" dirty="0" smtClean="0">
                <a:solidFill>
                  <a:srgbClr val="0070C0"/>
                </a:solidFill>
              </a:rPr>
              <a:t>กรณีศึกษาและคู่มือ สำหรับการซื้อสินค้าโดย</a:t>
            </a:r>
          </a:p>
          <a:p>
            <a:pPr algn="l"/>
            <a:r>
              <a:rPr lang="th-TH" b="1" dirty="0" smtClean="0">
                <a:solidFill>
                  <a:srgbClr val="0070C0"/>
                </a:solidFill>
              </a:rPr>
              <a:t>มีการจ่ายเงินมัดจำ</a:t>
            </a:r>
            <a:r>
              <a:rPr lang="en-US" b="1" dirty="0" smtClean="0">
                <a:solidFill>
                  <a:srgbClr val="0070C0"/>
                </a:solidFill>
              </a:rPr>
              <a:t>/</a:t>
            </a:r>
            <a:r>
              <a:rPr lang="th-TH" b="1" dirty="0" smtClean="0">
                <a:solidFill>
                  <a:srgbClr val="0070C0"/>
                </a:solidFill>
              </a:rPr>
              <a:t>เงินล่วงหน้า ก่อนที่จะได้รับสินค้า และ</a:t>
            </a:r>
          </a:p>
          <a:p>
            <a:pPr algn="l"/>
            <a:r>
              <a:rPr lang="th-TH" b="1" dirty="0" smtClean="0">
                <a:solidFill>
                  <a:srgbClr val="0070C0"/>
                </a:solidFill>
              </a:rPr>
              <a:t>การปรับปรุงกรณีต้องรับเงินมัดจำคืน เพราะส่งสินค้าไม่ครบหรือยกเลิก</a:t>
            </a:r>
            <a:endParaRPr lang="th-TH" b="1" dirty="0">
              <a:solidFill>
                <a:srgbClr val="0070C0"/>
              </a:solidFill>
            </a:endParaRPr>
          </a:p>
        </p:txBody>
      </p:sp>
      <p:pic>
        <p:nvPicPr>
          <p:cNvPr id="4" name="รูปภาพ 3" descr="ECONS Version 2.13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188640"/>
            <a:ext cx="1590502" cy="1076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สี่เหลี่ยมผืนผ้า 4"/>
          <p:cNvSpPr/>
          <p:nvPr/>
        </p:nvSpPr>
        <p:spPr>
          <a:xfrm>
            <a:off x="6918061" y="5949280"/>
            <a:ext cx="182453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Accounts</a:t>
            </a:r>
            <a:r>
              <a:rPr lang="en-US" sz="1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Payable</a:t>
            </a:r>
            <a:endParaRPr lang="th-TH" sz="16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302851" y="6309320"/>
            <a:ext cx="202972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Purchasing Controls</a:t>
            </a:r>
            <a:endParaRPr lang="th-TH" sz="16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การกำหนดค่าเริ่มต้นระบบงาน</a:t>
            </a:r>
            <a:endParaRPr lang="th-TH" dirty="0"/>
          </a:p>
        </p:txBody>
      </p:sp>
      <p:pic>
        <p:nvPicPr>
          <p:cNvPr id="5" name="รูปภาพ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5616623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5301208"/>
            <a:ext cx="8318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กำหนดรหัสบัญชีเงินมัดจำจ่าย เพื่อใช้ในการบันทึกบัญชีรายการจ่ายเงินมัดจำในระบบ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กลุ่ม 20"/>
          <p:cNvGrpSpPr/>
          <p:nvPr/>
        </p:nvGrpSpPr>
        <p:grpSpPr>
          <a:xfrm>
            <a:off x="539552" y="908720"/>
            <a:ext cx="1656184" cy="1008112"/>
            <a:chOff x="971600" y="1772816"/>
            <a:chExt cx="1656184" cy="1008112"/>
          </a:xfrm>
        </p:grpSpPr>
        <p:sp>
          <p:nvSpPr>
            <p:cNvPr id="7" name="สี่เหลี่ยมผืนผ้า 6"/>
            <p:cNvSpPr/>
            <p:nvPr/>
          </p:nvSpPr>
          <p:spPr>
            <a:xfrm>
              <a:off x="971600" y="1772816"/>
              <a:ext cx="158417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dirty="0" smtClean="0">
                  <a:latin typeface="Angsana New" pitchFamily="18" charset="-34"/>
                  <a:cs typeface="Angsana New" pitchFamily="18" charset="-34"/>
                </a:rPr>
                <a:t>บันทึกรายการ</a:t>
              </a:r>
            </a:p>
            <a:p>
              <a:pPr algn="ctr"/>
              <a:r>
                <a:rPr lang="th-TH" sz="2000" dirty="0" smtClean="0">
                  <a:latin typeface="Angsana New" pitchFamily="18" charset="-34"/>
                  <a:cs typeface="Angsana New" pitchFamily="18" charset="-34"/>
                </a:rPr>
                <a:t>ใบสั่ง</a:t>
              </a:r>
              <a:r>
                <a:rPr lang="th-TH" sz="2000" dirty="0">
                  <a:latin typeface="Angsana New" pitchFamily="18" charset="-34"/>
                  <a:cs typeface="Angsana New" pitchFamily="18" charset="-34"/>
                </a:rPr>
                <a:t>ซื้อ </a:t>
              </a:r>
            </a:p>
          </p:txBody>
        </p:sp>
        <p:sp>
          <p:nvSpPr>
            <p:cNvPr id="11" name="สี่เหลี่ยมผืนผ้า 10"/>
            <p:cNvSpPr/>
            <p:nvPr/>
          </p:nvSpPr>
          <p:spPr>
            <a:xfrm>
              <a:off x="2183432" y="2473151"/>
              <a:ext cx="444352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PO</a:t>
              </a:r>
              <a:endParaRPr lang="th-TH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22" name="กลุ่ม 21"/>
          <p:cNvGrpSpPr/>
          <p:nvPr/>
        </p:nvGrpSpPr>
        <p:grpSpPr>
          <a:xfrm>
            <a:off x="2555776" y="908720"/>
            <a:ext cx="1656184" cy="967424"/>
            <a:chOff x="3203848" y="1772816"/>
            <a:chExt cx="1656184" cy="967424"/>
          </a:xfrm>
        </p:grpSpPr>
        <p:sp>
          <p:nvSpPr>
            <p:cNvPr id="9" name="สี่เหลี่ยมผืนผ้า 8"/>
            <p:cNvSpPr/>
            <p:nvPr/>
          </p:nvSpPr>
          <p:spPr>
            <a:xfrm>
              <a:off x="3203848" y="1772816"/>
              <a:ext cx="158417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dirty="0" smtClean="0">
                  <a:latin typeface="Angsana New" pitchFamily="18" charset="-34"/>
                  <a:cs typeface="Angsana New" pitchFamily="18" charset="-34"/>
                </a:rPr>
                <a:t>บันทึก</a:t>
              </a:r>
              <a:r>
                <a:rPr lang="th-TH" sz="2000" dirty="0" smtClean="0">
                  <a:latin typeface="Angsana New" pitchFamily="18" charset="-34"/>
                  <a:cs typeface="Angsana New" pitchFamily="18" charset="-34"/>
                </a:rPr>
                <a:t>รายการตั้ง</a:t>
              </a:r>
              <a:r>
                <a:rPr lang="th-TH" sz="2000" dirty="0" smtClean="0">
                  <a:latin typeface="Angsana New" pitchFamily="18" charset="-34"/>
                  <a:cs typeface="Angsana New" pitchFamily="18" charset="-34"/>
                </a:rPr>
                <a:t>หนี้</a:t>
              </a:r>
            </a:p>
            <a:p>
              <a:pPr algn="ctr"/>
              <a:r>
                <a:rPr lang="th-TH" sz="2000" dirty="0" smtClean="0">
                  <a:latin typeface="Angsana New" pitchFamily="18" charset="-34"/>
                  <a:cs typeface="Angsana New" pitchFamily="18" charset="-34"/>
                </a:rPr>
                <a:t>บันทึกใบสำคัญจ่าย</a:t>
              </a:r>
              <a:endParaRPr lang="th-TH" sz="2000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2" name="สี่เหลี่ยมผืนผ้า 11"/>
            <p:cNvSpPr/>
            <p:nvPr/>
          </p:nvSpPr>
          <p:spPr>
            <a:xfrm>
              <a:off x="4425298" y="2432463"/>
              <a:ext cx="4347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AP</a:t>
              </a:r>
              <a:endParaRPr lang="th-TH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483768" y="1826240"/>
            <a:ext cx="17924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 smtClean="0"/>
              <a:t>บันทึกตั้งหนี้</a:t>
            </a:r>
            <a:r>
              <a:rPr lang="en-US" sz="1400" dirty="0" smtClean="0"/>
              <a:t>+</a:t>
            </a:r>
            <a:r>
              <a:rPr lang="th-TH" sz="1400" dirty="0" smtClean="0"/>
              <a:t>จ่ายเงินมัดจำ</a:t>
            </a:r>
            <a:r>
              <a:rPr lang="th-TH" sz="1400" dirty="0" smtClean="0"/>
              <a:t>สินค้า</a:t>
            </a:r>
            <a:endParaRPr lang="th-TH" sz="1400" dirty="0" smtClean="0"/>
          </a:p>
          <a:p>
            <a:pPr>
              <a:buFont typeface="Wingdings" pitchFamily="2" charset="2"/>
              <a:buChar char="ü"/>
            </a:pPr>
            <a:r>
              <a:rPr lang="th-TH" sz="1400" dirty="0" smtClean="0"/>
              <a:t>เต็ม</a:t>
            </a:r>
            <a:r>
              <a:rPr lang="th-TH" sz="1400" dirty="0" smtClean="0"/>
              <a:t>จำนวนหรือบางส่วน</a:t>
            </a:r>
          </a:p>
          <a:p>
            <a:pPr>
              <a:buFont typeface="Wingdings" pitchFamily="2" charset="2"/>
              <a:buChar char="ü"/>
            </a:pPr>
            <a:r>
              <a:rPr lang="th-TH" sz="1400" dirty="0" smtClean="0"/>
              <a:t>บันทึก</a:t>
            </a:r>
            <a:r>
              <a:rPr lang="en-US" sz="1400" dirty="0" smtClean="0"/>
              <a:t>/</a:t>
            </a:r>
            <a:r>
              <a:rPr lang="th-TH" sz="1400" dirty="0" smtClean="0"/>
              <a:t>ไม่บันทึกภาษีซื้อ</a:t>
            </a:r>
            <a:endParaRPr lang="th-TH" sz="1400" dirty="0"/>
          </a:p>
        </p:txBody>
      </p:sp>
      <p:sp>
        <p:nvSpPr>
          <p:cNvPr id="14" name="ชื่อเรื่อง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วิธีการจ่ายเงินมัดจำ และตัดเงินมัดจำ แยกตามเลขที่ใบสั่งซื้อ</a:t>
            </a:r>
            <a:br>
              <a:rPr lang="th-TH" dirty="0" smtClean="0"/>
            </a:br>
            <a:endParaRPr lang="th-TH" dirty="0"/>
          </a:p>
        </p:txBody>
      </p:sp>
      <p:grpSp>
        <p:nvGrpSpPr>
          <p:cNvPr id="23" name="กลุ่ม 22"/>
          <p:cNvGrpSpPr/>
          <p:nvPr/>
        </p:nvGrpSpPr>
        <p:grpSpPr>
          <a:xfrm>
            <a:off x="4572000" y="908720"/>
            <a:ext cx="1596480" cy="955849"/>
            <a:chOff x="5292080" y="1772816"/>
            <a:chExt cx="1596480" cy="955849"/>
          </a:xfrm>
        </p:grpSpPr>
        <p:sp>
          <p:nvSpPr>
            <p:cNvPr id="15" name="สี่เหลี่ยมผืนผ้า 14"/>
            <p:cNvSpPr/>
            <p:nvPr/>
          </p:nvSpPr>
          <p:spPr>
            <a:xfrm>
              <a:off x="5292080" y="1772816"/>
              <a:ext cx="158417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dirty="0" smtClean="0">
                  <a:latin typeface="Angsana New" pitchFamily="18" charset="-34"/>
                  <a:cs typeface="Angsana New" pitchFamily="18" charset="-34"/>
                </a:rPr>
                <a:t>บันทึกรายการ</a:t>
              </a:r>
              <a:r>
                <a:rPr lang="th-TH" sz="2000" dirty="0" smtClean="0">
                  <a:latin typeface="Angsana New" pitchFamily="18" charset="-34"/>
                  <a:cs typeface="Angsana New" pitchFamily="18" charset="-34"/>
                </a:rPr>
                <a:t>รับสินค้าตามใบสั่งซื้อ</a:t>
              </a:r>
              <a:endParaRPr lang="th-TH" sz="2000" dirty="0" smtClean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6444208" y="2420888"/>
              <a:ext cx="444352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PO</a:t>
              </a:r>
              <a:endParaRPr lang="th-TH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24" name="กลุ่ม 23"/>
          <p:cNvGrpSpPr/>
          <p:nvPr/>
        </p:nvGrpSpPr>
        <p:grpSpPr>
          <a:xfrm>
            <a:off x="6732240" y="908720"/>
            <a:ext cx="1644609" cy="973387"/>
            <a:chOff x="971600" y="4077072"/>
            <a:chExt cx="1644609" cy="973387"/>
          </a:xfrm>
        </p:grpSpPr>
        <p:sp>
          <p:nvSpPr>
            <p:cNvPr id="17" name="สี่เหลี่ยมผืนผ้า 16"/>
            <p:cNvSpPr/>
            <p:nvPr/>
          </p:nvSpPr>
          <p:spPr>
            <a:xfrm>
              <a:off x="971600" y="4077072"/>
              <a:ext cx="158417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dirty="0" smtClean="0">
                  <a:latin typeface="Angsana New" pitchFamily="18" charset="-34"/>
                  <a:cs typeface="Angsana New" pitchFamily="18" charset="-34"/>
                </a:rPr>
                <a:t>บันทึกรายการ</a:t>
              </a:r>
              <a:r>
                <a:rPr lang="th-TH" sz="2000" dirty="0" smtClean="0"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en-US" sz="2000" dirty="0" smtClean="0">
                  <a:latin typeface="Angsana New" pitchFamily="18" charset="-34"/>
                  <a:cs typeface="Angsana New" pitchFamily="18" charset="-34"/>
                </a:rPr>
                <a:t>Invoice+</a:t>
              </a:r>
              <a:r>
                <a:rPr lang="th-TH" sz="2000" dirty="0" smtClean="0">
                  <a:latin typeface="Angsana New" pitchFamily="18" charset="-34"/>
                  <a:cs typeface="Angsana New" pitchFamily="18" charset="-34"/>
                </a:rPr>
                <a:t>ผ่านรายการ</a:t>
              </a:r>
              <a:endParaRPr lang="th-TH" sz="2000" dirty="0" smtClean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8" name="สี่เหลี่ยมผืนผ้า 17"/>
            <p:cNvSpPr/>
            <p:nvPr/>
          </p:nvSpPr>
          <p:spPr>
            <a:xfrm>
              <a:off x="2171857" y="4742682"/>
              <a:ext cx="444352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PO</a:t>
              </a:r>
              <a:endParaRPr lang="th-TH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60232" y="1844824"/>
            <a:ext cx="1515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h-TH" sz="1400" dirty="0" smtClean="0"/>
              <a:t>ตรวจสอบเงินมัดจำ</a:t>
            </a:r>
            <a:endParaRPr lang="th-TH" sz="1400" dirty="0" smtClean="0"/>
          </a:p>
          <a:p>
            <a:pPr>
              <a:buFont typeface="Wingdings" pitchFamily="2" charset="2"/>
              <a:buChar char="ü"/>
            </a:pPr>
            <a:r>
              <a:rPr lang="th-TH" sz="1400" dirty="0" smtClean="0"/>
              <a:t>สร้างรายการหักเงินมัดจำ</a:t>
            </a:r>
          </a:p>
        </p:txBody>
      </p:sp>
      <p:pic>
        <p:nvPicPr>
          <p:cNvPr id="20" name="รูปภาพ 1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698" y="2924944"/>
            <a:ext cx="753171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ลูกศรเชื่อมต่อแบบตรง 25"/>
          <p:cNvCxnSpPr>
            <a:stCxn id="7" idx="3"/>
            <a:endCxn id="9" idx="1"/>
          </p:cNvCxnSpPr>
          <p:nvPr/>
        </p:nvCxnSpPr>
        <p:spPr>
          <a:xfrm>
            <a:off x="2123728" y="137677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ลูกศรเชื่อมต่อแบบตรง 27"/>
          <p:cNvCxnSpPr>
            <a:stCxn id="9" idx="3"/>
            <a:endCxn id="15" idx="1"/>
          </p:cNvCxnSpPr>
          <p:nvPr/>
        </p:nvCxnSpPr>
        <p:spPr>
          <a:xfrm>
            <a:off x="4139952" y="137677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ลูกศรเชื่อมต่อแบบตรง 29"/>
          <p:cNvCxnSpPr>
            <a:stCxn id="15" idx="3"/>
            <a:endCxn id="17" idx="1"/>
          </p:cNvCxnSpPr>
          <p:nvPr/>
        </p:nvCxnSpPr>
        <p:spPr>
          <a:xfrm>
            <a:off x="6156176" y="1376772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รูปร่าง 33"/>
          <p:cNvCxnSpPr>
            <a:stCxn id="17" idx="3"/>
            <a:endCxn id="20" idx="0"/>
          </p:cNvCxnSpPr>
          <p:nvPr/>
        </p:nvCxnSpPr>
        <p:spPr>
          <a:xfrm flipH="1">
            <a:off x="4478553" y="1376772"/>
            <a:ext cx="3837863" cy="1548172"/>
          </a:xfrm>
          <a:prstGeom prst="bentConnector4">
            <a:avLst>
              <a:gd name="adj1" fmla="val -5956"/>
              <a:gd name="adj2" fmla="val 8829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วงรี 39"/>
          <p:cNvSpPr/>
          <p:nvPr/>
        </p:nvSpPr>
        <p:spPr>
          <a:xfrm>
            <a:off x="2699792" y="5877272"/>
            <a:ext cx="1512168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1"/>
          <p:cNvGrpSpPr/>
          <p:nvPr/>
        </p:nvGrpSpPr>
        <p:grpSpPr>
          <a:xfrm>
            <a:off x="2555776" y="908720"/>
            <a:ext cx="1656184" cy="967424"/>
            <a:chOff x="3203848" y="1772816"/>
            <a:chExt cx="1656184" cy="967424"/>
          </a:xfrm>
        </p:grpSpPr>
        <p:sp>
          <p:nvSpPr>
            <p:cNvPr id="9" name="สี่เหลี่ยมผืนผ้า 8"/>
            <p:cNvSpPr/>
            <p:nvPr/>
          </p:nvSpPr>
          <p:spPr>
            <a:xfrm>
              <a:off x="3203848" y="1772816"/>
              <a:ext cx="158417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dirty="0" smtClean="0">
                  <a:latin typeface="Angsana New" pitchFamily="18" charset="-34"/>
                  <a:cs typeface="Angsana New" pitchFamily="18" charset="-34"/>
                </a:rPr>
                <a:t>บันทึก</a:t>
              </a:r>
              <a:r>
                <a:rPr lang="th-TH" sz="2000" dirty="0" smtClean="0">
                  <a:latin typeface="Angsana New" pitchFamily="18" charset="-34"/>
                  <a:cs typeface="Angsana New" pitchFamily="18" charset="-34"/>
                </a:rPr>
                <a:t>รายการตั้ง</a:t>
              </a:r>
              <a:r>
                <a:rPr lang="th-TH" sz="2000" dirty="0" smtClean="0">
                  <a:latin typeface="Angsana New" pitchFamily="18" charset="-34"/>
                  <a:cs typeface="Angsana New" pitchFamily="18" charset="-34"/>
                </a:rPr>
                <a:t>หนี้</a:t>
              </a:r>
            </a:p>
            <a:p>
              <a:pPr algn="ctr"/>
              <a:r>
                <a:rPr lang="th-TH" sz="2000" dirty="0" smtClean="0">
                  <a:latin typeface="Angsana New" pitchFamily="18" charset="-34"/>
                  <a:cs typeface="Angsana New" pitchFamily="18" charset="-34"/>
                </a:rPr>
                <a:t>บันทึกใบสำคัญจ่าย</a:t>
              </a:r>
              <a:endParaRPr lang="th-TH" sz="2000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2" name="สี่เหลี่ยมผืนผ้า 11"/>
            <p:cNvSpPr/>
            <p:nvPr/>
          </p:nvSpPr>
          <p:spPr>
            <a:xfrm>
              <a:off x="4425298" y="2432463"/>
              <a:ext cx="4347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AP</a:t>
              </a:r>
              <a:endParaRPr lang="th-TH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483768" y="1826240"/>
            <a:ext cx="17924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 smtClean="0"/>
              <a:t>บันทึกตั้งหนี้</a:t>
            </a:r>
            <a:r>
              <a:rPr lang="en-US" sz="1400" dirty="0" smtClean="0"/>
              <a:t>+</a:t>
            </a:r>
            <a:r>
              <a:rPr lang="th-TH" sz="1400" dirty="0" smtClean="0"/>
              <a:t>จ่ายเงินมัดจำ</a:t>
            </a:r>
            <a:r>
              <a:rPr lang="th-TH" sz="1400" dirty="0" smtClean="0"/>
              <a:t>สินค้า</a:t>
            </a:r>
            <a:endParaRPr lang="th-TH" sz="1400" dirty="0" smtClean="0"/>
          </a:p>
          <a:p>
            <a:pPr>
              <a:buFont typeface="Wingdings" pitchFamily="2" charset="2"/>
              <a:buChar char="ü"/>
            </a:pPr>
            <a:r>
              <a:rPr lang="th-TH" sz="1400" dirty="0" smtClean="0"/>
              <a:t>เต็ม</a:t>
            </a:r>
            <a:r>
              <a:rPr lang="th-TH" sz="1400" dirty="0" smtClean="0"/>
              <a:t>จำนวนหรือบางส่วน</a:t>
            </a:r>
          </a:p>
          <a:p>
            <a:pPr>
              <a:buFont typeface="Wingdings" pitchFamily="2" charset="2"/>
              <a:buChar char="ü"/>
            </a:pPr>
            <a:r>
              <a:rPr lang="th-TH" sz="1400" dirty="0" smtClean="0"/>
              <a:t>บันทึก</a:t>
            </a:r>
            <a:r>
              <a:rPr lang="en-US" sz="1400" dirty="0" smtClean="0"/>
              <a:t>/</a:t>
            </a:r>
            <a:r>
              <a:rPr lang="th-TH" sz="1400" dirty="0" smtClean="0"/>
              <a:t>ไม่บันทึกภาษีซื้อ</a:t>
            </a:r>
            <a:endParaRPr lang="th-TH" sz="1400" dirty="0"/>
          </a:p>
        </p:txBody>
      </p:sp>
      <p:sp>
        <p:nvSpPr>
          <p:cNvPr id="14" name="ชื่อเรื่อง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วิธีการจ่ายเงินมัดจำ และตัดเงินมัดจำ แยกตามรหัสเจ้าหนี้ </a:t>
            </a: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  <p:grpSp>
        <p:nvGrpSpPr>
          <p:cNvPr id="5" name="กลุ่ม 23"/>
          <p:cNvGrpSpPr/>
          <p:nvPr/>
        </p:nvGrpSpPr>
        <p:grpSpPr>
          <a:xfrm>
            <a:off x="6732240" y="908720"/>
            <a:ext cx="1639800" cy="973387"/>
            <a:chOff x="971600" y="4077072"/>
            <a:chExt cx="1639800" cy="973387"/>
          </a:xfrm>
        </p:grpSpPr>
        <p:sp>
          <p:nvSpPr>
            <p:cNvPr id="17" name="สี่เหลี่ยมผืนผ้า 16"/>
            <p:cNvSpPr/>
            <p:nvPr/>
          </p:nvSpPr>
          <p:spPr>
            <a:xfrm>
              <a:off x="971600" y="4077072"/>
              <a:ext cx="158417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dirty="0" smtClean="0">
                  <a:latin typeface="Angsana New" pitchFamily="18" charset="-34"/>
                  <a:cs typeface="Angsana New" pitchFamily="18" charset="-34"/>
                </a:rPr>
                <a:t>บันทึก</a:t>
              </a:r>
              <a:r>
                <a:rPr lang="th-TH" sz="2000" dirty="0" smtClean="0">
                  <a:latin typeface="Angsana New" pitchFamily="18" charset="-34"/>
                  <a:cs typeface="Angsana New" pitchFamily="18" charset="-34"/>
                </a:rPr>
                <a:t>รายการตั้งหนี้</a:t>
              </a:r>
              <a:endParaRPr lang="th-TH" sz="2000" dirty="0" smtClean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8" name="สี่เหลี่ยมผืนผ้า 17"/>
            <p:cNvSpPr/>
            <p:nvPr/>
          </p:nvSpPr>
          <p:spPr>
            <a:xfrm>
              <a:off x="2176665" y="4742682"/>
              <a:ext cx="434735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AP</a:t>
              </a:r>
              <a:endParaRPr lang="th-TH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516216" y="1844824"/>
            <a:ext cx="21162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 smtClean="0"/>
              <a:t>บันทึกตั้งหนี้</a:t>
            </a:r>
            <a:r>
              <a:rPr lang="en-US" sz="1400" dirty="0" smtClean="0"/>
              <a:t>+</a:t>
            </a:r>
            <a:r>
              <a:rPr lang="th-TH" sz="1400" dirty="0" smtClean="0"/>
              <a:t>รายการตัดเงิน</a:t>
            </a:r>
            <a:r>
              <a:rPr lang="th-TH" sz="1400" dirty="0" smtClean="0"/>
              <a:t>มัดจำ</a:t>
            </a:r>
            <a:r>
              <a:rPr lang="th-TH" sz="1400" dirty="0" smtClean="0"/>
              <a:t>สินค้า</a:t>
            </a:r>
            <a:endParaRPr lang="th-TH" sz="1400" dirty="0" smtClean="0"/>
          </a:p>
          <a:p>
            <a:pPr>
              <a:buFont typeface="Wingdings" pitchFamily="2" charset="2"/>
              <a:buChar char="ü"/>
            </a:pPr>
            <a:r>
              <a:rPr lang="th-TH" sz="1400" dirty="0" smtClean="0"/>
              <a:t>ตรวจสอบเงินมัดจำ</a:t>
            </a:r>
            <a:endParaRPr lang="th-TH" sz="1400" dirty="0" smtClean="0"/>
          </a:p>
          <a:p>
            <a:pPr>
              <a:buFont typeface="Wingdings" pitchFamily="2" charset="2"/>
              <a:buChar char="ü"/>
            </a:pPr>
            <a:r>
              <a:rPr lang="th-TH" sz="1400" dirty="0" smtClean="0"/>
              <a:t>สร้างรายการหักเงินมัดจำ</a:t>
            </a:r>
          </a:p>
        </p:txBody>
      </p:sp>
      <p:pic>
        <p:nvPicPr>
          <p:cNvPr id="20" name="รูปภาพ 1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698" y="2924944"/>
            <a:ext cx="753171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ลูกศรเชื่อมต่อแบบตรง 29"/>
          <p:cNvCxnSpPr>
            <a:stCxn id="9" idx="3"/>
            <a:endCxn id="17" idx="1"/>
          </p:cNvCxnSpPr>
          <p:nvPr/>
        </p:nvCxnSpPr>
        <p:spPr>
          <a:xfrm>
            <a:off x="4139952" y="1376772"/>
            <a:ext cx="25922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รูปร่าง 33"/>
          <p:cNvCxnSpPr>
            <a:stCxn id="17" idx="3"/>
            <a:endCxn id="20" idx="0"/>
          </p:cNvCxnSpPr>
          <p:nvPr/>
        </p:nvCxnSpPr>
        <p:spPr>
          <a:xfrm flipH="1">
            <a:off x="4478553" y="1376772"/>
            <a:ext cx="3837863" cy="1548172"/>
          </a:xfrm>
          <a:prstGeom prst="bentConnector4">
            <a:avLst>
              <a:gd name="adj1" fmla="val -5956"/>
              <a:gd name="adj2" fmla="val 8829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วงรี 39"/>
          <p:cNvSpPr/>
          <p:nvPr/>
        </p:nvSpPr>
        <p:spPr>
          <a:xfrm>
            <a:off x="2699792" y="5877272"/>
            <a:ext cx="1512168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TextBox 28"/>
          <p:cNvSpPr txBox="1"/>
          <p:nvPr/>
        </p:nvSpPr>
        <p:spPr>
          <a:xfrm>
            <a:off x="4640890" y="1124744"/>
            <a:ext cx="1587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 smtClean="0"/>
              <a:t>ดำเนินการเกี่ยวกับการรับของ</a:t>
            </a:r>
          </a:p>
          <a:p>
            <a:r>
              <a:rPr lang="th-TH" sz="1400" dirty="0" smtClean="0"/>
              <a:t>นอกระบบใบสั่งซื้อ</a:t>
            </a:r>
            <a:endParaRPr lang="th-TH" sz="1400" dirty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21"/>
          <p:cNvGrpSpPr/>
          <p:nvPr/>
        </p:nvGrpSpPr>
        <p:grpSpPr>
          <a:xfrm>
            <a:off x="611560" y="2492896"/>
            <a:ext cx="1656184" cy="967424"/>
            <a:chOff x="3203848" y="1772816"/>
            <a:chExt cx="1656184" cy="967424"/>
          </a:xfrm>
        </p:grpSpPr>
        <p:sp>
          <p:nvSpPr>
            <p:cNvPr id="9" name="สี่เหลี่ยมผืนผ้า 8"/>
            <p:cNvSpPr/>
            <p:nvPr/>
          </p:nvSpPr>
          <p:spPr>
            <a:xfrm>
              <a:off x="3203848" y="1772816"/>
              <a:ext cx="158417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dirty="0" smtClean="0">
                  <a:latin typeface="Angsana New" pitchFamily="18" charset="-34"/>
                  <a:cs typeface="Angsana New" pitchFamily="18" charset="-34"/>
                </a:rPr>
                <a:t>บันทึกลดหนี้</a:t>
              </a:r>
              <a:endParaRPr lang="th-TH" sz="2000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2" name="สี่เหลี่ยมผืนผ้า 11"/>
            <p:cNvSpPr/>
            <p:nvPr/>
          </p:nvSpPr>
          <p:spPr>
            <a:xfrm>
              <a:off x="4425298" y="2432463"/>
              <a:ext cx="4347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AP</a:t>
              </a:r>
              <a:endParaRPr lang="th-TH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01682" y="1700808"/>
            <a:ext cx="1814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 smtClean="0"/>
              <a:t>สมมติว่าเงินมัดจำเหลือ </a:t>
            </a:r>
            <a:r>
              <a:rPr lang="en-US" sz="1400" dirty="0" smtClean="0"/>
              <a:t>17000</a:t>
            </a:r>
            <a:endParaRPr lang="th-TH" sz="1400" dirty="0"/>
          </a:p>
        </p:txBody>
      </p:sp>
      <p:sp>
        <p:nvSpPr>
          <p:cNvPr id="14" name="ชื่อเรื่อง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วิธีการบันทึกลดหนี้เงินมัดจำจ่าย</a:t>
            </a:r>
            <a:endParaRPr lang="th-TH" dirty="0"/>
          </a:p>
        </p:txBody>
      </p:sp>
      <p:grpSp>
        <p:nvGrpSpPr>
          <p:cNvPr id="3" name="กลุ่ม 23"/>
          <p:cNvGrpSpPr/>
          <p:nvPr/>
        </p:nvGrpSpPr>
        <p:grpSpPr>
          <a:xfrm>
            <a:off x="611560" y="4437112"/>
            <a:ext cx="1644609" cy="973387"/>
            <a:chOff x="971600" y="4077072"/>
            <a:chExt cx="1644609" cy="973387"/>
          </a:xfrm>
        </p:grpSpPr>
        <p:sp>
          <p:nvSpPr>
            <p:cNvPr id="17" name="สี่เหลี่ยมผืนผ้า 16"/>
            <p:cNvSpPr/>
            <p:nvPr/>
          </p:nvSpPr>
          <p:spPr>
            <a:xfrm>
              <a:off x="971600" y="4077072"/>
              <a:ext cx="158417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dirty="0" smtClean="0">
                  <a:latin typeface="Angsana New" pitchFamily="18" charset="-34"/>
                  <a:cs typeface="Angsana New" pitchFamily="18" charset="-34"/>
                </a:rPr>
                <a:t>บันทึก</a:t>
              </a:r>
              <a:r>
                <a:rPr lang="th-TH" sz="2000" dirty="0" smtClean="0">
                  <a:latin typeface="Angsana New" pitchFamily="18" charset="-34"/>
                  <a:cs typeface="Angsana New" pitchFamily="18" charset="-34"/>
                </a:rPr>
                <a:t>รายการรับเงิน</a:t>
              </a:r>
              <a:endParaRPr lang="th-TH" sz="2000" dirty="0" smtClean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8" name="สี่เหลี่ยมผืนผ้า 17"/>
            <p:cNvSpPr/>
            <p:nvPr/>
          </p:nvSpPr>
          <p:spPr>
            <a:xfrm>
              <a:off x="2171857" y="4742682"/>
              <a:ext cx="444352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AR</a:t>
              </a:r>
              <a:endParaRPr lang="th-TH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379055" y="3409836"/>
            <a:ext cx="1968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 smtClean="0"/>
              <a:t>โปรแกรมโอนยอดเงินมัดจำคงเหลือ</a:t>
            </a:r>
          </a:p>
          <a:p>
            <a:r>
              <a:rPr lang="th-TH" sz="1400" dirty="0" smtClean="0"/>
              <a:t>ไปเข้าบัญชีพักเพื่อรอรับเงินคืนต่อไป</a:t>
            </a:r>
            <a:endParaRPr lang="th-TH" sz="1400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179512" y="764704"/>
            <a:ext cx="5790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dirty="0" smtClean="0"/>
              <a:t>สำหรับการบันทึกลดหนี้เงินมัดจำจ่าย ใช้ในกรณีที่ทำการจ่ายเงินมัดจำเกินกว่ายอดซื้อสินค้า  </a:t>
            </a:r>
            <a:endParaRPr lang="th-TH" sz="1800" dirty="0" smtClean="0"/>
          </a:p>
          <a:p>
            <a:r>
              <a:rPr lang="th-TH" sz="1800" dirty="0" smtClean="0"/>
              <a:t>วิธีการ</a:t>
            </a:r>
            <a:r>
              <a:rPr lang="th-TH" sz="1800" dirty="0" smtClean="0"/>
              <a:t>นี้ใช้ได้ทั้งการจ่ายเงินมัดจำแบบอ้าง </a:t>
            </a:r>
            <a:r>
              <a:rPr lang="en-US" sz="1800" dirty="0" smtClean="0"/>
              <a:t>PO </a:t>
            </a:r>
            <a:r>
              <a:rPr lang="th-TH" sz="1800" dirty="0" smtClean="0"/>
              <a:t>หรือการจ่ายเงินมัดจำแยกตามเจ้าหนี้</a:t>
            </a:r>
            <a:endParaRPr lang="th-TH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492896"/>
            <a:ext cx="56864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วงรี 20"/>
          <p:cNvSpPr/>
          <p:nvPr/>
        </p:nvSpPr>
        <p:spPr>
          <a:xfrm>
            <a:off x="4067944" y="2636912"/>
            <a:ext cx="936104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TextBox 21"/>
          <p:cNvSpPr txBox="1"/>
          <p:nvPr/>
        </p:nvSpPr>
        <p:spPr>
          <a:xfrm>
            <a:off x="4788024" y="4149080"/>
            <a:ext cx="755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i="1" dirty="0" smtClean="0"/>
              <a:t>ใบสำคัญรับ</a:t>
            </a:r>
            <a:endParaRPr lang="th-TH" sz="14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4644008" y="2257127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i="1" dirty="0" smtClean="0"/>
              <a:t>ใบลดหนี้</a:t>
            </a:r>
            <a:endParaRPr lang="th-TH" sz="14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365104"/>
            <a:ext cx="57531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755576" y="5425479"/>
            <a:ext cx="1354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 smtClean="0"/>
              <a:t>รับเงินมัดจำคืนจากผู้ขาย</a:t>
            </a:r>
            <a:endParaRPr lang="th-TH" sz="1400" dirty="0" smtClean="0"/>
          </a:p>
        </p:txBody>
      </p:sp>
      <p:cxnSp>
        <p:nvCxnSpPr>
          <p:cNvPr id="28" name="ลูกศรเชื่อมต่อแบบตรง 27"/>
          <p:cNvCxnSpPr>
            <a:stCxn id="13" idx="2"/>
            <a:endCxn id="9" idx="0"/>
          </p:cNvCxnSpPr>
          <p:nvPr/>
        </p:nvCxnSpPr>
        <p:spPr>
          <a:xfrm flipH="1">
            <a:off x="1403648" y="2008585"/>
            <a:ext cx="5494" cy="4843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ลูกศรเชื่อมต่อแบบตรง 31"/>
          <p:cNvCxnSpPr>
            <a:stCxn id="9" idx="2"/>
            <a:endCxn id="17" idx="0"/>
          </p:cNvCxnSpPr>
          <p:nvPr/>
        </p:nvCxnSpPr>
        <p:spPr>
          <a:xfrm>
            <a:off x="1403648" y="3429000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ลูกศรขวาท้ายขีด 32"/>
          <p:cNvSpPr/>
          <p:nvPr/>
        </p:nvSpPr>
        <p:spPr>
          <a:xfrm>
            <a:off x="2267744" y="2852936"/>
            <a:ext cx="288032" cy="36004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ลูกศรขวาท้ายขีด 34"/>
          <p:cNvSpPr/>
          <p:nvPr/>
        </p:nvSpPr>
        <p:spPr>
          <a:xfrm>
            <a:off x="2267744" y="4725144"/>
            <a:ext cx="288032" cy="36004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Custom Design">
  <a:themeElements>
    <a:clrScheme name="Custom Design 14">
      <a:dk1>
        <a:srgbClr val="7E1126"/>
      </a:dk1>
      <a:lt1>
        <a:srgbClr val="FFFFFF"/>
      </a:lt1>
      <a:dk2>
        <a:srgbClr val="7E1126"/>
      </a:dk2>
      <a:lt2>
        <a:srgbClr val="808080"/>
      </a:lt2>
      <a:accent1>
        <a:srgbClr val="DA7D94"/>
      </a:accent1>
      <a:accent2>
        <a:srgbClr val="B20B39"/>
      </a:accent2>
      <a:accent3>
        <a:srgbClr val="FFFFFF"/>
      </a:accent3>
      <a:accent4>
        <a:srgbClr val="6B0D1F"/>
      </a:accent4>
      <a:accent5>
        <a:srgbClr val="EABFC8"/>
      </a:accent5>
      <a:accent6>
        <a:srgbClr val="A10933"/>
      </a:accent6>
      <a:hlink>
        <a:srgbClr val="9B1F4E"/>
      </a:hlink>
      <a:folHlink>
        <a:srgbClr val="B54E78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5B0C1E"/>
        </a:dk1>
        <a:lt1>
          <a:srgbClr val="FFFFFF"/>
        </a:lt1>
        <a:dk2>
          <a:srgbClr val="5B0C1E"/>
        </a:dk2>
        <a:lt2>
          <a:srgbClr val="808080"/>
        </a:lt2>
        <a:accent1>
          <a:srgbClr val="DA7D94"/>
        </a:accent1>
        <a:accent2>
          <a:srgbClr val="B20B39"/>
        </a:accent2>
        <a:accent3>
          <a:srgbClr val="FFFFFF"/>
        </a:accent3>
        <a:accent4>
          <a:srgbClr val="4C0918"/>
        </a:accent4>
        <a:accent5>
          <a:srgbClr val="EABFC8"/>
        </a:accent5>
        <a:accent6>
          <a:srgbClr val="A10933"/>
        </a:accent6>
        <a:hlink>
          <a:srgbClr val="7E1126"/>
        </a:hlink>
        <a:folHlink>
          <a:srgbClr val="9B1F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7E1126"/>
        </a:dk1>
        <a:lt1>
          <a:srgbClr val="FFFFFF"/>
        </a:lt1>
        <a:dk2>
          <a:srgbClr val="7E1126"/>
        </a:dk2>
        <a:lt2>
          <a:srgbClr val="808080"/>
        </a:lt2>
        <a:accent1>
          <a:srgbClr val="DA7D94"/>
        </a:accent1>
        <a:accent2>
          <a:srgbClr val="B20B39"/>
        </a:accent2>
        <a:accent3>
          <a:srgbClr val="FFFFFF"/>
        </a:accent3>
        <a:accent4>
          <a:srgbClr val="6B0D1F"/>
        </a:accent4>
        <a:accent5>
          <a:srgbClr val="EABFC8"/>
        </a:accent5>
        <a:accent6>
          <a:srgbClr val="A10933"/>
        </a:accent6>
        <a:hlink>
          <a:srgbClr val="9B1F4E"/>
        </a:hlink>
        <a:folHlink>
          <a:srgbClr val="B54E7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m62-networks">
  <a:themeElements>
    <a:clrScheme name="m62-networks 13">
      <a:dk1>
        <a:srgbClr val="000000"/>
      </a:dk1>
      <a:lt1>
        <a:srgbClr val="FFFFFF"/>
      </a:lt1>
      <a:dk2>
        <a:srgbClr val="FFFFFF"/>
      </a:dk2>
      <a:lt2>
        <a:srgbClr val="C0C0C0"/>
      </a:lt2>
      <a:accent1>
        <a:srgbClr val="5B7083"/>
      </a:accent1>
      <a:accent2>
        <a:srgbClr val="909EAB"/>
      </a:accent2>
      <a:accent3>
        <a:srgbClr val="FFFFFF"/>
      </a:accent3>
      <a:accent4>
        <a:srgbClr val="000000"/>
      </a:accent4>
      <a:accent5>
        <a:srgbClr val="B5BBC1"/>
      </a:accent5>
      <a:accent6>
        <a:srgbClr val="828F9B"/>
      </a:accent6>
      <a:hlink>
        <a:srgbClr val="394E61"/>
      </a:hlink>
      <a:folHlink>
        <a:srgbClr val="BBCAD7"/>
      </a:folHlink>
    </a:clrScheme>
    <a:fontScheme name="m62-network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62-network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network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network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network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network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network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network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network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network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network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network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network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networks 13">
        <a:dk1>
          <a:srgbClr val="000000"/>
        </a:dk1>
        <a:lt1>
          <a:srgbClr val="FFFFFF"/>
        </a:lt1>
        <a:dk2>
          <a:srgbClr val="FFFFFF"/>
        </a:dk2>
        <a:lt2>
          <a:srgbClr val="C0C0C0"/>
        </a:lt2>
        <a:accent1>
          <a:srgbClr val="5B7083"/>
        </a:accent1>
        <a:accent2>
          <a:srgbClr val="909EAB"/>
        </a:accent2>
        <a:accent3>
          <a:srgbClr val="FFFFFF"/>
        </a:accent3>
        <a:accent4>
          <a:srgbClr val="000000"/>
        </a:accent4>
        <a:accent5>
          <a:srgbClr val="B5BBC1"/>
        </a:accent5>
        <a:accent6>
          <a:srgbClr val="828F9B"/>
        </a:accent6>
        <a:hlink>
          <a:srgbClr val="394E61"/>
        </a:hlink>
        <a:folHlink>
          <a:srgbClr val="BBCA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M62GMIS003">
  <a:themeElements>
    <a:clrScheme name="1_M62GMIS003 13">
      <a:dk1>
        <a:srgbClr val="000000"/>
      </a:dk1>
      <a:lt1>
        <a:srgbClr val="FFFFFF"/>
      </a:lt1>
      <a:dk2>
        <a:srgbClr val="FFFFFF"/>
      </a:dk2>
      <a:lt2>
        <a:srgbClr val="C0C0C0"/>
      </a:lt2>
      <a:accent1>
        <a:srgbClr val="5B7083"/>
      </a:accent1>
      <a:accent2>
        <a:srgbClr val="909EAB"/>
      </a:accent2>
      <a:accent3>
        <a:srgbClr val="FFFFFF"/>
      </a:accent3>
      <a:accent4>
        <a:srgbClr val="000000"/>
      </a:accent4>
      <a:accent5>
        <a:srgbClr val="B5BBC1"/>
      </a:accent5>
      <a:accent6>
        <a:srgbClr val="828F9B"/>
      </a:accent6>
      <a:hlink>
        <a:srgbClr val="394E61"/>
      </a:hlink>
      <a:folHlink>
        <a:srgbClr val="BBCAD7"/>
      </a:folHlink>
    </a:clrScheme>
    <a:fontScheme name="1_M62GMIS0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62GMIS0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62GMIS0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62GMIS0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62GMIS0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62GMIS0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62GMIS0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GMIS0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GMIS0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GMIS0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GMIS0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GMIS0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GMIS0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GMIS003 13">
        <a:dk1>
          <a:srgbClr val="000000"/>
        </a:dk1>
        <a:lt1>
          <a:srgbClr val="FFFFFF"/>
        </a:lt1>
        <a:dk2>
          <a:srgbClr val="FFFFFF"/>
        </a:dk2>
        <a:lt2>
          <a:srgbClr val="C0C0C0"/>
        </a:lt2>
        <a:accent1>
          <a:srgbClr val="5B7083"/>
        </a:accent1>
        <a:accent2>
          <a:srgbClr val="909EAB"/>
        </a:accent2>
        <a:accent3>
          <a:srgbClr val="FFFFFF"/>
        </a:accent3>
        <a:accent4>
          <a:srgbClr val="000000"/>
        </a:accent4>
        <a:accent5>
          <a:srgbClr val="B5BBC1"/>
        </a:accent5>
        <a:accent6>
          <a:srgbClr val="828F9B"/>
        </a:accent6>
        <a:hlink>
          <a:srgbClr val="394E61"/>
        </a:hlink>
        <a:folHlink>
          <a:srgbClr val="BBCA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M62GMIS003">
  <a:themeElements>
    <a:clrScheme name="2_M62GMIS003 13">
      <a:dk1>
        <a:srgbClr val="000000"/>
      </a:dk1>
      <a:lt1>
        <a:srgbClr val="FFFFFF"/>
      </a:lt1>
      <a:dk2>
        <a:srgbClr val="FFFFFF"/>
      </a:dk2>
      <a:lt2>
        <a:srgbClr val="C0C0C0"/>
      </a:lt2>
      <a:accent1>
        <a:srgbClr val="5B7083"/>
      </a:accent1>
      <a:accent2>
        <a:srgbClr val="909EAB"/>
      </a:accent2>
      <a:accent3>
        <a:srgbClr val="FFFFFF"/>
      </a:accent3>
      <a:accent4>
        <a:srgbClr val="000000"/>
      </a:accent4>
      <a:accent5>
        <a:srgbClr val="B5BBC1"/>
      </a:accent5>
      <a:accent6>
        <a:srgbClr val="828F9B"/>
      </a:accent6>
      <a:hlink>
        <a:srgbClr val="394E61"/>
      </a:hlink>
      <a:folHlink>
        <a:srgbClr val="BBCAD7"/>
      </a:folHlink>
    </a:clrScheme>
    <a:fontScheme name="2_M62GMIS0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62GMIS0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62GMIS0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62GMIS0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62GMIS0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62GMIS0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62GMIS0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GMIS0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GMIS0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GMIS0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GMIS0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GMIS0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GMIS0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GMIS003 13">
        <a:dk1>
          <a:srgbClr val="000000"/>
        </a:dk1>
        <a:lt1>
          <a:srgbClr val="FFFFFF"/>
        </a:lt1>
        <a:dk2>
          <a:srgbClr val="FFFFFF"/>
        </a:dk2>
        <a:lt2>
          <a:srgbClr val="C0C0C0"/>
        </a:lt2>
        <a:accent1>
          <a:srgbClr val="5B7083"/>
        </a:accent1>
        <a:accent2>
          <a:srgbClr val="909EAB"/>
        </a:accent2>
        <a:accent3>
          <a:srgbClr val="FFFFFF"/>
        </a:accent3>
        <a:accent4>
          <a:srgbClr val="000000"/>
        </a:accent4>
        <a:accent5>
          <a:srgbClr val="B5BBC1"/>
        </a:accent5>
        <a:accent6>
          <a:srgbClr val="828F9B"/>
        </a:accent6>
        <a:hlink>
          <a:srgbClr val="394E61"/>
        </a:hlink>
        <a:folHlink>
          <a:srgbClr val="BBCA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m62-glass-bottles">
  <a:themeElements>
    <a:clrScheme name="m62-glass-bottles 16">
      <a:dk1>
        <a:srgbClr val="003366"/>
      </a:dk1>
      <a:lt1>
        <a:srgbClr val="FFFFFF"/>
      </a:lt1>
      <a:dk2>
        <a:srgbClr val="FFFFFF"/>
      </a:dk2>
      <a:lt2>
        <a:srgbClr val="000000"/>
      </a:lt2>
      <a:accent1>
        <a:srgbClr val="5F9ECA"/>
      </a:accent1>
      <a:accent2>
        <a:srgbClr val="264C8D"/>
      </a:accent2>
      <a:accent3>
        <a:srgbClr val="FFFFFF"/>
      </a:accent3>
      <a:accent4>
        <a:srgbClr val="002A56"/>
      </a:accent4>
      <a:accent5>
        <a:srgbClr val="B6CCE1"/>
      </a:accent5>
      <a:accent6>
        <a:srgbClr val="21447F"/>
      </a:accent6>
      <a:hlink>
        <a:srgbClr val="206F7A"/>
      </a:hlink>
      <a:folHlink>
        <a:srgbClr val="051846"/>
      </a:folHlink>
    </a:clrScheme>
    <a:fontScheme name="m62-glass-bott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62-glass-bottl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glass-bottl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glass-bottl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glass-bottl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glass-bottl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glass-bottl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lass-bottl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lass-bottl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lass-bottl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lass-bottl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lass-bottl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lass-bottl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lass-bottles 13">
        <a:dk1>
          <a:srgbClr val="FFFFFF"/>
        </a:dk1>
        <a:lt1>
          <a:srgbClr val="FFFFFF"/>
        </a:lt1>
        <a:dk2>
          <a:srgbClr val="FFFFFF"/>
        </a:dk2>
        <a:lt2>
          <a:srgbClr val="000000"/>
        </a:lt2>
        <a:accent1>
          <a:srgbClr val="122C74"/>
        </a:accent1>
        <a:accent2>
          <a:srgbClr val="0099FF"/>
        </a:accent2>
        <a:accent3>
          <a:srgbClr val="FFFFFF"/>
        </a:accent3>
        <a:accent4>
          <a:srgbClr val="DADADA"/>
        </a:accent4>
        <a:accent5>
          <a:srgbClr val="AAACBC"/>
        </a:accent5>
        <a:accent6>
          <a:srgbClr val="008AE7"/>
        </a:accent6>
        <a:hlink>
          <a:srgbClr val="99CCFF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glass-bottles 14">
        <a:dk1>
          <a:srgbClr val="FFFFFF"/>
        </a:dk1>
        <a:lt1>
          <a:srgbClr val="FFFFFF"/>
        </a:lt1>
        <a:dk2>
          <a:srgbClr val="FFFFFF"/>
        </a:dk2>
        <a:lt2>
          <a:srgbClr val="000000"/>
        </a:lt2>
        <a:accent1>
          <a:srgbClr val="5C8F35"/>
        </a:accent1>
        <a:accent2>
          <a:srgbClr val="99CC00"/>
        </a:accent2>
        <a:accent3>
          <a:srgbClr val="FFFFFF"/>
        </a:accent3>
        <a:accent4>
          <a:srgbClr val="DADADA"/>
        </a:accent4>
        <a:accent5>
          <a:srgbClr val="B5C6AE"/>
        </a:accent5>
        <a:accent6>
          <a:srgbClr val="8AB900"/>
        </a:accent6>
        <a:hlink>
          <a:srgbClr val="DDDDDD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glass-bottles 15">
        <a:dk1>
          <a:srgbClr val="FFFFFF"/>
        </a:dk1>
        <a:lt1>
          <a:srgbClr val="FFFFFF"/>
        </a:lt1>
        <a:dk2>
          <a:srgbClr val="FFFFFF"/>
        </a:dk2>
        <a:lt2>
          <a:srgbClr val="000000"/>
        </a:lt2>
        <a:accent1>
          <a:srgbClr val="5F9ECA"/>
        </a:accent1>
        <a:accent2>
          <a:srgbClr val="264C8D"/>
        </a:accent2>
        <a:accent3>
          <a:srgbClr val="FFFFFF"/>
        </a:accent3>
        <a:accent4>
          <a:srgbClr val="DADADA"/>
        </a:accent4>
        <a:accent5>
          <a:srgbClr val="B6CCE1"/>
        </a:accent5>
        <a:accent6>
          <a:srgbClr val="21447F"/>
        </a:accent6>
        <a:hlink>
          <a:srgbClr val="E7F2FF"/>
        </a:hlink>
        <a:folHlink>
          <a:srgbClr val="05184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glass-bottles 16">
        <a:dk1>
          <a:srgbClr val="003366"/>
        </a:dk1>
        <a:lt1>
          <a:srgbClr val="FFFFFF"/>
        </a:lt1>
        <a:dk2>
          <a:srgbClr val="FFFFFF"/>
        </a:dk2>
        <a:lt2>
          <a:srgbClr val="000000"/>
        </a:lt2>
        <a:accent1>
          <a:srgbClr val="5F9ECA"/>
        </a:accent1>
        <a:accent2>
          <a:srgbClr val="264C8D"/>
        </a:accent2>
        <a:accent3>
          <a:srgbClr val="FFFFFF"/>
        </a:accent3>
        <a:accent4>
          <a:srgbClr val="002A56"/>
        </a:accent4>
        <a:accent5>
          <a:srgbClr val="B6CCE1"/>
        </a:accent5>
        <a:accent6>
          <a:srgbClr val="21447F"/>
        </a:accent6>
        <a:hlink>
          <a:srgbClr val="206F7A"/>
        </a:hlink>
        <a:folHlink>
          <a:srgbClr val="05184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M62GS&amp;H002">
  <a:themeElements>
    <a:clrScheme name="1_M62GS&amp;H002 16">
      <a:dk1>
        <a:srgbClr val="003366"/>
      </a:dk1>
      <a:lt1>
        <a:srgbClr val="FFFFFF"/>
      </a:lt1>
      <a:dk2>
        <a:srgbClr val="FFFFFF"/>
      </a:dk2>
      <a:lt2>
        <a:srgbClr val="000000"/>
      </a:lt2>
      <a:accent1>
        <a:srgbClr val="5F9ECA"/>
      </a:accent1>
      <a:accent2>
        <a:srgbClr val="264C8D"/>
      </a:accent2>
      <a:accent3>
        <a:srgbClr val="FFFFFF"/>
      </a:accent3>
      <a:accent4>
        <a:srgbClr val="002A56"/>
      </a:accent4>
      <a:accent5>
        <a:srgbClr val="B6CCE1"/>
      </a:accent5>
      <a:accent6>
        <a:srgbClr val="21447F"/>
      </a:accent6>
      <a:hlink>
        <a:srgbClr val="206F7A"/>
      </a:hlink>
      <a:folHlink>
        <a:srgbClr val="051846"/>
      </a:folHlink>
    </a:clrScheme>
    <a:fontScheme name="1_M62GS&amp;H0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62GS&amp;H0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62GS&amp;H00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62GS&amp;H00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62GS&amp;H00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62GS&amp;H00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62GS&amp;H00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GS&amp;H00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GS&amp;H00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GS&amp;H00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GS&amp;H00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GS&amp;H00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GS&amp;H00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GS&amp;H002 13">
        <a:dk1>
          <a:srgbClr val="FFFFFF"/>
        </a:dk1>
        <a:lt1>
          <a:srgbClr val="FFFFFF"/>
        </a:lt1>
        <a:dk2>
          <a:srgbClr val="FFFFFF"/>
        </a:dk2>
        <a:lt2>
          <a:srgbClr val="000000"/>
        </a:lt2>
        <a:accent1>
          <a:srgbClr val="122C74"/>
        </a:accent1>
        <a:accent2>
          <a:srgbClr val="0099FF"/>
        </a:accent2>
        <a:accent3>
          <a:srgbClr val="FFFFFF"/>
        </a:accent3>
        <a:accent4>
          <a:srgbClr val="DADADA"/>
        </a:accent4>
        <a:accent5>
          <a:srgbClr val="AAACBC"/>
        </a:accent5>
        <a:accent6>
          <a:srgbClr val="008AE7"/>
        </a:accent6>
        <a:hlink>
          <a:srgbClr val="99CCFF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62GS&amp;H002 14">
        <a:dk1>
          <a:srgbClr val="FFFFFF"/>
        </a:dk1>
        <a:lt1>
          <a:srgbClr val="FFFFFF"/>
        </a:lt1>
        <a:dk2>
          <a:srgbClr val="FFFFFF"/>
        </a:dk2>
        <a:lt2>
          <a:srgbClr val="000000"/>
        </a:lt2>
        <a:accent1>
          <a:srgbClr val="5C8F35"/>
        </a:accent1>
        <a:accent2>
          <a:srgbClr val="99CC00"/>
        </a:accent2>
        <a:accent3>
          <a:srgbClr val="FFFFFF"/>
        </a:accent3>
        <a:accent4>
          <a:srgbClr val="DADADA"/>
        </a:accent4>
        <a:accent5>
          <a:srgbClr val="B5C6AE"/>
        </a:accent5>
        <a:accent6>
          <a:srgbClr val="8AB900"/>
        </a:accent6>
        <a:hlink>
          <a:srgbClr val="DDDDDD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62GS&amp;H002 15">
        <a:dk1>
          <a:srgbClr val="FFFFFF"/>
        </a:dk1>
        <a:lt1>
          <a:srgbClr val="FFFFFF"/>
        </a:lt1>
        <a:dk2>
          <a:srgbClr val="FFFFFF"/>
        </a:dk2>
        <a:lt2>
          <a:srgbClr val="000000"/>
        </a:lt2>
        <a:accent1>
          <a:srgbClr val="5F9ECA"/>
        </a:accent1>
        <a:accent2>
          <a:srgbClr val="264C8D"/>
        </a:accent2>
        <a:accent3>
          <a:srgbClr val="FFFFFF"/>
        </a:accent3>
        <a:accent4>
          <a:srgbClr val="DADADA"/>
        </a:accent4>
        <a:accent5>
          <a:srgbClr val="B6CCE1"/>
        </a:accent5>
        <a:accent6>
          <a:srgbClr val="21447F"/>
        </a:accent6>
        <a:hlink>
          <a:srgbClr val="E7F2FF"/>
        </a:hlink>
        <a:folHlink>
          <a:srgbClr val="05184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62GS&amp;H002 16">
        <a:dk1>
          <a:srgbClr val="003366"/>
        </a:dk1>
        <a:lt1>
          <a:srgbClr val="FFFFFF"/>
        </a:lt1>
        <a:dk2>
          <a:srgbClr val="FFFFFF"/>
        </a:dk2>
        <a:lt2>
          <a:srgbClr val="000000"/>
        </a:lt2>
        <a:accent1>
          <a:srgbClr val="5F9ECA"/>
        </a:accent1>
        <a:accent2>
          <a:srgbClr val="264C8D"/>
        </a:accent2>
        <a:accent3>
          <a:srgbClr val="FFFFFF"/>
        </a:accent3>
        <a:accent4>
          <a:srgbClr val="002A56"/>
        </a:accent4>
        <a:accent5>
          <a:srgbClr val="B6CCE1"/>
        </a:accent5>
        <a:accent6>
          <a:srgbClr val="21447F"/>
        </a:accent6>
        <a:hlink>
          <a:srgbClr val="206F7A"/>
        </a:hlink>
        <a:folHlink>
          <a:srgbClr val="05184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_M62GS&amp;H002">
  <a:themeElements>
    <a:clrScheme name="2_M62GS&amp;H002 16">
      <a:dk1>
        <a:srgbClr val="003366"/>
      </a:dk1>
      <a:lt1>
        <a:srgbClr val="FFFFFF"/>
      </a:lt1>
      <a:dk2>
        <a:srgbClr val="FFFFFF"/>
      </a:dk2>
      <a:lt2>
        <a:srgbClr val="000000"/>
      </a:lt2>
      <a:accent1>
        <a:srgbClr val="5F9ECA"/>
      </a:accent1>
      <a:accent2>
        <a:srgbClr val="264C8D"/>
      </a:accent2>
      <a:accent3>
        <a:srgbClr val="FFFFFF"/>
      </a:accent3>
      <a:accent4>
        <a:srgbClr val="002A56"/>
      </a:accent4>
      <a:accent5>
        <a:srgbClr val="B6CCE1"/>
      </a:accent5>
      <a:accent6>
        <a:srgbClr val="21447F"/>
      </a:accent6>
      <a:hlink>
        <a:srgbClr val="206F7A"/>
      </a:hlink>
      <a:folHlink>
        <a:srgbClr val="051846"/>
      </a:folHlink>
    </a:clrScheme>
    <a:fontScheme name="2_M62GS&amp;H0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M62GS&amp;H0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62GS&amp;H00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62GS&amp;H00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62GS&amp;H00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62GS&amp;H00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62GS&amp;H00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GS&amp;H00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GS&amp;H00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GS&amp;H00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GS&amp;H00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GS&amp;H00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GS&amp;H00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GS&amp;H002 13">
        <a:dk1>
          <a:srgbClr val="FFFFFF"/>
        </a:dk1>
        <a:lt1>
          <a:srgbClr val="FFFFFF"/>
        </a:lt1>
        <a:dk2>
          <a:srgbClr val="FFFFFF"/>
        </a:dk2>
        <a:lt2>
          <a:srgbClr val="000000"/>
        </a:lt2>
        <a:accent1>
          <a:srgbClr val="122C74"/>
        </a:accent1>
        <a:accent2>
          <a:srgbClr val="0099FF"/>
        </a:accent2>
        <a:accent3>
          <a:srgbClr val="FFFFFF"/>
        </a:accent3>
        <a:accent4>
          <a:srgbClr val="DADADA"/>
        </a:accent4>
        <a:accent5>
          <a:srgbClr val="AAACBC"/>
        </a:accent5>
        <a:accent6>
          <a:srgbClr val="008AE7"/>
        </a:accent6>
        <a:hlink>
          <a:srgbClr val="99CCFF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62GS&amp;H002 14">
        <a:dk1>
          <a:srgbClr val="FFFFFF"/>
        </a:dk1>
        <a:lt1>
          <a:srgbClr val="FFFFFF"/>
        </a:lt1>
        <a:dk2>
          <a:srgbClr val="FFFFFF"/>
        </a:dk2>
        <a:lt2>
          <a:srgbClr val="000000"/>
        </a:lt2>
        <a:accent1>
          <a:srgbClr val="5C8F35"/>
        </a:accent1>
        <a:accent2>
          <a:srgbClr val="99CC00"/>
        </a:accent2>
        <a:accent3>
          <a:srgbClr val="FFFFFF"/>
        </a:accent3>
        <a:accent4>
          <a:srgbClr val="DADADA"/>
        </a:accent4>
        <a:accent5>
          <a:srgbClr val="B5C6AE"/>
        </a:accent5>
        <a:accent6>
          <a:srgbClr val="8AB900"/>
        </a:accent6>
        <a:hlink>
          <a:srgbClr val="DDDDDD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62GS&amp;H002 15">
        <a:dk1>
          <a:srgbClr val="FFFFFF"/>
        </a:dk1>
        <a:lt1>
          <a:srgbClr val="FFFFFF"/>
        </a:lt1>
        <a:dk2>
          <a:srgbClr val="FFFFFF"/>
        </a:dk2>
        <a:lt2>
          <a:srgbClr val="000000"/>
        </a:lt2>
        <a:accent1>
          <a:srgbClr val="5F9ECA"/>
        </a:accent1>
        <a:accent2>
          <a:srgbClr val="264C8D"/>
        </a:accent2>
        <a:accent3>
          <a:srgbClr val="FFFFFF"/>
        </a:accent3>
        <a:accent4>
          <a:srgbClr val="DADADA"/>
        </a:accent4>
        <a:accent5>
          <a:srgbClr val="B6CCE1"/>
        </a:accent5>
        <a:accent6>
          <a:srgbClr val="21447F"/>
        </a:accent6>
        <a:hlink>
          <a:srgbClr val="E7F2FF"/>
        </a:hlink>
        <a:folHlink>
          <a:srgbClr val="05184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62GS&amp;H002 16">
        <a:dk1>
          <a:srgbClr val="003366"/>
        </a:dk1>
        <a:lt1>
          <a:srgbClr val="FFFFFF"/>
        </a:lt1>
        <a:dk2>
          <a:srgbClr val="FFFFFF"/>
        </a:dk2>
        <a:lt2>
          <a:srgbClr val="000000"/>
        </a:lt2>
        <a:accent1>
          <a:srgbClr val="5F9ECA"/>
        </a:accent1>
        <a:accent2>
          <a:srgbClr val="264C8D"/>
        </a:accent2>
        <a:accent3>
          <a:srgbClr val="FFFFFF"/>
        </a:accent3>
        <a:accent4>
          <a:srgbClr val="002A56"/>
        </a:accent4>
        <a:accent5>
          <a:srgbClr val="B6CCE1"/>
        </a:accent5>
        <a:accent6>
          <a:srgbClr val="21447F"/>
        </a:accent6>
        <a:hlink>
          <a:srgbClr val="206F7A"/>
        </a:hlink>
        <a:folHlink>
          <a:srgbClr val="05184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5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m62-medical-equipment">
  <a:themeElements>
    <a:clrScheme name="m62-medical-equipment 14">
      <a:dk1>
        <a:srgbClr val="FFFFFF"/>
      </a:dk1>
      <a:lt1>
        <a:srgbClr val="FFFFFF"/>
      </a:lt1>
      <a:dk2>
        <a:srgbClr val="FFFFFF"/>
      </a:dk2>
      <a:lt2>
        <a:srgbClr val="000000"/>
      </a:lt2>
      <a:accent1>
        <a:srgbClr val="5C8F35"/>
      </a:accent1>
      <a:accent2>
        <a:srgbClr val="99CC00"/>
      </a:accent2>
      <a:accent3>
        <a:srgbClr val="FFFFFF"/>
      </a:accent3>
      <a:accent4>
        <a:srgbClr val="DADADA"/>
      </a:accent4>
      <a:accent5>
        <a:srgbClr val="B5C6AE"/>
      </a:accent5>
      <a:accent6>
        <a:srgbClr val="8AB900"/>
      </a:accent6>
      <a:hlink>
        <a:srgbClr val="DDDDDD"/>
      </a:hlink>
      <a:folHlink>
        <a:srgbClr val="FF9933"/>
      </a:folHlink>
    </a:clrScheme>
    <a:fontScheme name="m62-medical-equip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62-medical-equip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medical-equip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medical-equip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medical-equip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medical-equip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medical-equip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medical-equip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medical-equip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medical-equip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medical-equip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medical-equip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medical-equip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medical-equipment 13">
        <a:dk1>
          <a:srgbClr val="FFFFFF"/>
        </a:dk1>
        <a:lt1>
          <a:srgbClr val="FFFFFF"/>
        </a:lt1>
        <a:dk2>
          <a:srgbClr val="FFFFFF"/>
        </a:dk2>
        <a:lt2>
          <a:srgbClr val="000000"/>
        </a:lt2>
        <a:accent1>
          <a:srgbClr val="122C74"/>
        </a:accent1>
        <a:accent2>
          <a:srgbClr val="0099FF"/>
        </a:accent2>
        <a:accent3>
          <a:srgbClr val="FFFFFF"/>
        </a:accent3>
        <a:accent4>
          <a:srgbClr val="DADADA"/>
        </a:accent4>
        <a:accent5>
          <a:srgbClr val="AAACBC"/>
        </a:accent5>
        <a:accent6>
          <a:srgbClr val="008AE7"/>
        </a:accent6>
        <a:hlink>
          <a:srgbClr val="99CCFF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medical-equipment 14">
        <a:dk1>
          <a:srgbClr val="FFFFFF"/>
        </a:dk1>
        <a:lt1>
          <a:srgbClr val="FFFFFF"/>
        </a:lt1>
        <a:dk2>
          <a:srgbClr val="FFFFFF"/>
        </a:dk2>
        <a:lt2>
          <a:srgbClr val="000000"/>
        </a:lt2>
        <a:accent1>
          <a:srgbClr val="5C8F35"/>
        </a:accent1>
        <a:accent2>
          <a:srgbClr val="99CC00"/>
        </a:accent2>
        <a:accent3>
          <a:srgbClr val="FFFFFF"/>
        </a:accent3>
        <a:accent4>
          <a:srgbClr val="DADADA"/>
        </a:accent4>
        <a:accent5>
          <a:srgbClr val="B5C6AE"/>
        </a:accent5>
        <a:accent6>
          <a:srgbClr val="8AB900"/>
        </a:accent6>
        <a:hlink>
          <a:srgbClr val="DDDDDD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Default Design">
  <a:themeElements>
    <a:clrScheme name="1_Default Design 14">
      <a:dk1>
        <a:srgbClr val="FFFFFF"/>
      </a:dk1>
      <a:lt1>
        <a:srgbClr val="FFFFFF"/>
      </a:lt1>
      <a:dk2>
        <a:srgbClr val="FFFFFF"/>
      </a:dk2>
      <a:lt2>
        <a:srgbClr val="000000"/>
      </a:lt2>
      <a:accent1>
        <a:srgbClr val="5C8F35"/>
      </a:accent1>
      <a:accent2>
        <a:srgbClr val="99CC00"/>
      </a:accent2>
      <a:accent3>
        <a:srgbClr val="FFFFFF"/>
      </a:accent3>
      <a:accent4>
        <a:srgbClr val="DADADA"/>
      </a:accent4>
      <a:accent5>
        <a:srgbClr val="B5C6AE"/>
      </a:accent5>
      <a:accent6>
        <a:srgbClr val="8AB900"/>
      </a:accent6>
      <a:hlink>
        <a:srgbClr val="DDDDDD"/>
      </a:hlink>
      <a:folHlink>
        <a:srgbClr val="FF9933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FFFFFF"/>
        </a:dk1>
        <a:lt1>
          <a:srgbClr val="FFFFFF"/>
        </a:lt1>
        <a:dk2>
          <a:srgbClr val="FFFFFF"/>
        </a:dk2>
        <a:lt2>
          <a:srgbClr val="000000"/>
        </a:lt2>
        <a:accent1>
          <a:srgbClr val="122C74"/>
        </a:accent1>
        <a:accent2>
          <a:srgbClr val="0099FF"/>
        </a:accent2>
        <a:accent3>
          <a:srgbClr val="FFFFFF"/>
        </a:accent3>
        <a:accent4>
          <a:srgbClr val="DADADA"/>
        </a:accent4>
        <a:accent5>
          <a:srgbClr val="AAACBC"/>
        </a:accent5>
        <a:accent6>
          <a:srgbClr val="008AE7"/>
        </a:accent6>
        <a:hlink>
          <a:srgbClr val="99CCFF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FFFFFF"/>
        </a:dk1>
        <a:lt1>
          <a:srgbClr val="FFFFFF"/>
        </a:lt1>
        <a:dk2>
          <a:srgbClr val="FFFFFF"/>
        </a:dk2>
        <a:lt2>
          <a:srgbClr val="000000"/>
        </a:lt2>
        <a:accent1>
          <a:srgbClr val="5C8F35"/>
        </a:accent1>
        <a:accent2>
          <a:srgbClr val="99CC00"/>
        </a:accent2>
        <a:accent3>
          <a:srgbClr val="FFFFFF"/>
        </a:accent3>
        <a:accent4>
          <a:srgbClr val="DADADA"/>
        </a:accent4>
        <a:accent5>
          <a:srgbClr val="B5C6AE"/>
        </a:accent5>
        <a:accent6>
          <a:srgbClr val="8AB900"/>
        </a:accent6>
        <a:hlink>
          <a:srgbClr val="DDDDDD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62-shipping">
  <a:themeElements>
    <a:clrScheme name="m62-shipping 14">
      <a:dk1>
        <a:srgbClr val="1C1C1C"/>
      </a:dk1>
      <a:lt1>
        <a:srgbClr val="FFFFFF"/>
      </a:lt1>
      <a:dk2>
        <a:srgbClr val="FFFFFF"/>
      </a:dk2>
      <a:lt2>
        <a:srgbClr val="808080"/>
      </a:lt2>
      <a:accent1>
        <a:srgbClr val="0C4368"/>
      </a:accent1>
      <a:accent2>
        <a:srgbClr val="AABFE0"/>
      </a:accent2>
      <a:accent3>
        <a:srgbClr val="FFFFFF"/>
      </a:accent3>
      <a:accent4>
        <a:srgbClr val="161616"/>
      </a:accent4>
      <a:accent5>
        <a:srgbClr val="AAB0B9"/>
      </a:accent5>
      <a:accent6>
        <a:srgbClr val="9AADCB"/>
      </a:accent6>
      <a:hlink>
        <a:srgbClr val="000F31"/>
      </a:hlink>
      <a:folHlink>
        <a:srgbClr val="FF3753"/>
      </a:folHlink>
    </a:clrScheme>
    <a:fontScheme name="m62-shipping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255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255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62-shipp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shipp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shipp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shipp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shipp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shipp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shipp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shipp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shipp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shipp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shipp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shipp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shipping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C4368"/>
        </a:accent1>
        <a:accent2>
          <a:srgbClr val="AABFE0"/>
        </a:accent2>
        <a:accent3>
          <a:srgbClr val="FFFFFF"/>
        </a:accent3>
        <a:accent4>
          <a:srgbClr val="000000"/>
        </a:accent4>
        <a:accent5>
          <a:srgbClr val="AAB0B9"/>
        </a:accent5>
        <a:accent6>
          <a:srgbClr val="9AADCB"/>
        </a:accent6>
        <a:hlink>
          <a:srgbClr val="000F31"/>
        </a:hlink>
        <a:folHlink>
          <a:srgbClr val="FF37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shipping 14">
        <a:dk1>
          <a:srgbClr val="1C1C1C"/>
        </a:dk1>
        <a:lt1>
          <a:srgbClr val="FFFFFF"/>
        </a:lt1>
        <a:dk2>
          <a:srgbClr val="FFFFFF"/>
        </a:dk2>
        <a:lt2>
          <a:srgbClr val="808080"/>
        </a:lt2>
        <a:accent1>
          <a:srgbClr val="0C4368"/>
        </a:accent1>
        <a:accent2>
          <a:srgbClr val="AABFE0"/>
        </a:accent2>
        <a:accent3>
          <a:srgbClr val="FFFFFF"/>
        </a:accent3>
        <a:accent4>
          <a:srgbClr val="161616"/>
        </a:accent4>
        <a:accent5>
          <a:srgbClr val="AAB0B9"/>
        </a:accent5>
        <a:accent6>
          <a:srgbClr val="9AADCB"/>
        </a:accent6>
        <a:hlink>
          <a:srgbClr val="000F31"/>
        </a:hlink>
        <a:folHlink>
          <a:srgbClr val="FF375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_Default Design">
  <a:themeElements>
    <a:clrScheme name="2_Default Design 14">
      <a:dk1>
        <a:srgbClr val="FFFFFF"/>
      </a:dk1>
      <a:lt1>
        <a:srgbClr val="FFFFFF"/>
      </a:lt1>
      <a:dk2>
        <a:srgbClr val="FFFFFF"/>
      </a:dk2>
      <a:lt2>
        <a:srgbClr val="000000"/>
      </a:lt2>
      <a:accent1>
        <a:srgbClr val="5C8F35"/>
      </a:accent1>
      <a:accent2>
        <a:srgbClr val="99CC00"/>
      </a:accent2>
      <a:accent3>
        <a:srgbClr val="FFFFFF"/>
      </a:accent3>
      <a:accent4>
        <a:srgbClr val="DADADA"/>
      </a:accent4>
      <a:accent5>
        <a:srgbClr val="B5C6AE"/>
      </a:accent5>
      <a:accent6>
        <a:srgbClr val="8AB900"/>
      </a:accent6>
      <a:hlink>
        <a:srgbClr val="DDDDDD"/>
      </a:hlink>
      <a:folHlink>
        <a:srgbClr val="FF9933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FFFFFF"/>
        </a:dk1>
        <a:lt1>
          <a:srgbClr val="FFFFFF"/>
        </a:lt1>
        <a:dk2>
          <a:srgbClr val="FFFFFF"/>
        </a:dk2>
        <a:lt2>
          <a:srgbClr val="000000"/>
        </a:lt2>
        <a:accent1>
          <a:srgbClr val="122C74"/>
        </a:accent1>
        <a:accent2>
          <a:srgbClr val="0099FF"/>
        </a:accent2>
        <a:accent3>
          <a:srgbClr val="FFFFFF"/>
        </a:accent3>
        <a:accent4>
          <a:srgbClr val="DADADA"/>
        </a:accent4>
        <a:accent5>
          <a:srgbClr val="AAACBC"/>
        </a:accent5>
        <a:accent6>
          <a:srgbClr val="008AE7"/>
        </a:accent6>
        <a:hlink>
          <a:srgbClr val="99CCFF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14">
        <a:dk1>
          <a:srgbClr val="FFFFFF"/>
        </a:dk1>
        <a:lt1>
          <a:srgbClr val="FFFFFF"/>
        </a:lt1>
        <a:dk2>
          <a:srgbClr val="FFFFFF"/>
        </a:dk2>
        <a:lt2>
          <a:srgbClr val="000000"/>
        </a:lt2>
        <a:accent1>
          <a:srgbClr val="5C8F35"/>
        </a:accent1>
        <a:accent2>
          <a:srgbClr val="99CC00"/>
        </a:accent2>
        <a:accent3>
          <a:srgbClr val="FFFFFF"/>
        </a:accent3>
        <a:accent4>
          <a:srgbClr val="DADADA"/>
        </a:accent4>
        <a:accent5>
          <a:srgbClr val="B5C6AE"/>
        </a:accent5>
        <a:accent6>
          <a:srgbClr val="8AB900"/>
        </a:accent6>
        <a:hlink>
          <a:srgbClr val="DDDDDD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6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m62-coin-stack">
  <a:themeElements>
    <a:clrScheme name="m62-coin-stack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C8192"/>
      </a:accent1>
      <a:accent2>
        <a:srgbClr val="99CC00"/>
      </a:accent2>
      <a:accent3>
        <a:srgbClr val="FFFFFF"/>
      </a:accent3>
      <a:accent4>
        <a:srgbClr val="000000"/>
      </a:accent4>
      <a:accent5>
        <a:srgbClr val="BAC1C7"/>
      </a:accent5>
      <a:accent6>
        <a:srgbClr val="8AB900"/>
      </a:accent6>
      <a:hlink>
        <a:srgbClr val="009999"/>
      </a:hlink>
      <a:folHlink>
        <a:srgbClr val="6666FF"/>
      </a:folHlink>
    </a:clrScheme>
    <a:fontScheme name="m62-coin-sta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62-coin-sta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coin-stac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coin-stac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coin-stac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coin-stac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coin-stac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coin-stac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coin-stac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coin-stac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coin-stac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coin-stac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coin-stac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coin-stack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C8192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BAC1C7"/>
        </a:accent5>
        <a:accent6>
          <a:srgbClr val="8AB900"/>
        </a:accent6>
        <a:hlink>
          <a:srgbClr val="009999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7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255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255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62-calculator-graph">
  <a:themeElements>
    <a:clrScheme name="m62-calculator-graph 13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EA96C5"/>
      </a:accent1>
      <a:accent2>
        <a:srgbClr val="DD52A0"/>
      </a:accent2>
      <a:accent3>
        <a:srgbClr val="FFFFFF"/>
      </a:accent3>
      <a:accent4>
        <a:srgbClr val="000000"/>
      </a:accent4>
      <a:accent5>
        <a:srgbClr val="F3C9DF"/>
      </a:accent5>
      <a:accent6>
        <a:srgbClr val="C84991"/>
      </a:accent6>
      <a:hlink>
        <a:srgbClr val="6890CD"/>
      </a:hlink>
      <a:folHlink>
        <a:srgbClr val="0F4FAF"/>
      </a:folHlink>
    </a:clrScheme>
    <a:fontScheme name="m62-calculator-grap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62-calculator-grap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calculator-grap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calculator-grap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calculator-grap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calculator-grap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calculator-grap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calculator-grap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calculator-grap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calculator-grap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calculator-grap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calculator-grap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calculator-grap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calculator-graph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EA96C5"/>
        </a:accent1>
        <a:accent2>
          <a:srgbClr val="DD52A0"/>
        </a:accent2>
        <a:accent3>
          <a:srgbClr val="FFFFFF"/>
        </a:accent3>
        <a:accent4>
          <a:srgbClr val="000000"/>
        </a:accent4>
        <a:accent5>
          <a:srgbClr val="F3C9DF"/>
        </a:accent5>
        <a:accent6>
          <a:srgbClr val="C84991"/>
        </a:accent6>
        <a:hlink>
          <a:srgbClr val="6890CD"/>
        </a:hlink>
        <a:folHlink>
          <a:srgbClr val="0F4FA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usiness-powerpoint-template">
  <a:themeElements>
    <a:clrScheme name="Business-PowerPoint-template (1) 14">
      <a:dk1>
        <a:srgbClr val="808080"/>
      </a:dk1>
      <a:lt1>
        <a:srgbClr val="FFFFFF"/>
      </a:lt1>
      <a:dk2>
        <a:srgbClr val="292929"/>
      </a:dk2>
      <a:lt2>
        <a:srgbClr val="000000"/>
      </a:lt2>
      <a:accent1>
        <a:srgbClr val="FF9900"/>
      </a:accent1>
      <a:accent2>
        <a:srgbClr val="DDDDDD"/>
      </a:accent2>
      <a:accent3>
        <a:srgbClr val="ACACAC"/>
      </a:accent3>
      <a:accent4>
        <a:srgbClr val="DADADA"/>
      </a:accent4>
      <a:accent5>
        <a:srgbClr val="FFCAAA"/>
      </a:accent5>
      <a:accent6>
        <a:srgbClr val="C8C8C8"/>
      </a:accent6>
      <a:hlink>
        <a:srgbClr val="FFB84F"/>
      </a:hlink>
      <a:folHlink>
        <a:srgbClr val="969696"/>
      </a:folHlink>
    </a:clrScheme>
    <a:fontScheme name="Business-PowerPoint-template (1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siness-PowerPoint-template (1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-PowerPoint-template (1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-PowerPoint-template (1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-PowerPoint-template (1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-PowerPoint-template (1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-PowerPoint-template (1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-PowerPoint-template (1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-PowerPoint-template (1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-PowerPoint-template (1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-PowerPoint-template (1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-PowerPoint-template (1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-PowerPoint-template (1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-PowerPoint-template (1) 13">
        <a:dk1>
          <a:srgbClr val="808080"/>
        </a:dk1>
        <a:lt1>
          <a:srgbClr val="FFFFFF"/>
        </a:lt1>
        <a:dk2>
          <a:srgbClr val="292929"/>
        </a:dk2>
        <a:lt2>
          <a:srgbClr val="000000"/>
        </a:lt2>
        <a:accent1>
          <a:srgbClr val="FF9900"/>
        </a:accent1>
        <a:accent2>
          <a:srgbClr val="DDDDDD"/>
        </a:accent2>
        <a:accent3>
          <a:srgbClr val="ACACAC"/>
        </a:accent3>
        <a:accent4>
          <a:srgbClr val="DADADA"/>
        </a:accent4>
        <a:accent5>
          <a:srgbClr val="FFCAAA"/>
        </a:accent5>
        <a:accent6>
          <a:srgbClr val="C8C8C8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-PowerPoint-template (1) 14">
        <a:dk1>
          <a:srgbClr val="808080"/>
        </a:dk1>
        <a:lt1>
          <a:srgbClr val="FFFFFF"/>
        </a:lt1>
        <a:dk2>
          <a:srgbClr val="292929"/>
        </a:dk2>
        <a:lt2>
          <a:srgbClr val="000000"/>
        </a:lt2>
        <a:accent1>
          <a:srgbClr val="FF9900"/>
        </a:accent1>
        <a:accent2>
          <a:srgbClr val="DDDDDD"/>
        </a:accent2>
        <a:accent3>
          <a:srgbClr val="ACACAC"/>
        </a:accent3>
        <a:accent4>
          <a:srgbClr val="DADADA"/>
        </a:accent4>
        <a:accent5>
          <a:srgbClr val="FFCAAA"/>
        </a:accent5>
        <a:accent6>
          <a:srgbClr val="C8C8C8"/>
        </a:accent6>
        <a:hlink>
          <a:srgbClr val="FFB84F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It’s not the design of your template">
  <a:themeElements>
    <a:clrScheme name="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m62-calculator-graph">
  <a:themeElements>
    <a:clrScheme name="m62-calculator-graph 13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EA96C5"/>
      </a:accent1>
      <a:accent2>
        <a:srgbClr val="DD52A0"/>
      </a:accent2>
      <a:accent3>
        <a:srgbClr val="FFFFFF"/>
      </a:accent3>
      <a:accent4>
        <a:srgbClr val="000000"/>
      </a:accent4>
      <a:accent5>
        <a:srgbClr val="F3C9DF"/>
      </a:accent5>
      <a:accent6>
        <a:srgbClr val="C84991"/>
      </a:accent6>
      <a:hlink>
        <a:srgbClr val="6890CD"/>
      </a:hlink>
      <a:folHlink>
        <a:srgbClr val="0F4FAF"/>
      </a:folHlink>
    </a:clrScheme>
    <a:fontScheme name="m62-calculator-grap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62-calculator-grap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calculator-grap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calculator-grap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calculator-grap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calculator-grap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calculator-grap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calculator-grap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calculator-grap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calculator-grap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calculator-grap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calculator-grap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calculator-grap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calculator-graph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EA96C5"/>
        </a:accent1>
        <a:accent2>
          <a:srgbClr val="DD52A0"/>
        </a:accent2>
        <a:accent3>
          <a:srgbClr val="FFFFFF"/>
        </a:accent3>
        <a:accent4>
          <a:srgbClr val="000000"/>
        </a:accent4>
        <a:accent5>
          <a:srgbClr val="F3C9DF"/>
        </a:accent5>
        <a:accent6>
          <a:srgbClr val="C84991"/>
        </a:accent6>
        <a:hlink>
          <a:srgbClr val="6890CD"/>
        </a:hlink>
        <a:folHlink>
          <a:srgbClr val="0F4FA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FF"/>
    </a:dk2>
    <a:lt2>
      <a:srgbClr val="000000"/>
    </a:lt2>
    <a:accent1>
      <a:srgbClr val="5F9ECA"/>
    </a:accent1>
    <a:accent2>
      <a:srgbClr val="264C8D"/>
    </a:accent2>
    <a:accent3>
      <a:srgbClr val="FFFFFF"/>
    </a:accent3>
    <a:accent4>
      <a:srgbClr val="DADADA"/>
    </a:accent4>
    <a:accent5>
      <a:srgbClr val="B6CCE1"/>
    </a:accent5>
    <a:accent6>
      <a:srgbClr val="21447F"/>
    </a:accent6>
    <a:hlink>
      <a:srgbClr val="206F7A"/>
    </a:hlink>
    <a:folHlink>
      <a:srgbClr val="05184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00192</Template>
  <TotalTime>78</TotalTime>
  <Words>308</Words>
  <Application>Microsoft Office PowerPoint</Application>
  <PresentationFormat>นำเสนอทางหน้าจอ (4:3)</PresentationFormat>
  <Paragraphs>51</Paragraphs>
  <Slides>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23</vt:i4>
      </vt:variant>
      <vt:variant>
        <vt:lpstr>ชื่อเรื่องภาพนิ่ง</vt:lpstr>
      </vt:variant>
      <vt:variant>
        <vt:i4>5</vt:i4>
      </vt:variant>
    </vt:vector>
  </HeadingPairs>
  <TitlesOfParts>
    <vt:vector size="28" baseType="lpstr">
      <vt:lpstr>Custom Design</vt:lpstr>
      <vt:lpstr>m62-shipping</vt:lpstr>
      <vt:lpstr>1_It’s not the design of your template</vt:lpstr>
      <vt:lpstr>m62-calculator-graph</vt:lpstr>
      <vt:lpstr>2_It’s not the design of your template</vt:lpstr>
      <vt:lpstr>business-powerpoint-template</vt:lpstr>
      <vt:lpstr>It’s not the design of your template</vt:lpstr>
      <vt:lpstr>1_m62-calculator-graph</vt:lpstr>
      <vt:lpstr>3_It’s not the design of your template</vt:lpstr>
      <vt:lpstr>m62-networks</vt:lpstr>
      <vt:lpstr>1_M62GMIS003</vt:lpstr>
      <vt:lpstr>2_M62GMIS003</vt:lpstr>
      <vt:lpstr>4_It’s not the design of your template</vt:lpstr>
      <vt:lpstr>m62-glass-bottles</vt:lpstr>
      <vt:lpstr>1_M62GS&amp;H002</vt:lpstr>
      <vt:lpstr>2_M62GS&amp;H002</vt:lpstr>
      <vt:lpstr>5_It’s not the design of your template</vt:lpstr>
      <vt:lpstr>m62-medical-equipment</vt:lpstr>
      <vt:lpstr>1_Default Design</vt:lpstr>
      <vt:lpstr>2_Default Design</vt:lpstr>
      <vt:lpstr>6_It’s not the design of your template</vt:lpstr>
      <vt:lpstr>m62-coin-stack</vt:lpstr>
      <vt:lpstr>7_It’s not the design of your template</vt:lpstr>
      <vt:lpstr>ระบบควบคุมการจัดซื้อและระบบบัญชีเจ้าหนี้  การควบคุมการจ่ายเงินมัดจำ </vt:lpstr>
      <vt:lpstr>การกำหนดค่าเริ่มต้นระบบงาน</vt:lpstr>
      <vt:lpstr>วิธีการจ่ายเงินมัดจำ และตัดเงินมัดจำ แยกตามเลขที่ใบสั่งซื้อ </vt:lpstr>
      <vt:lpstr>วิธีการจ่ายเงินมัดจำ และตัดเงินมัดจำ แยกตามรหัสเจ้าหนี้  </vt:lpstr>
      <vt:lpstr>วิธีการบันทึกลดหนี้เงินมัดจำจ่าย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ระบบควบคุมการจัดซื้อและระบบบัญชีเจ้าหนี้  การควบคุมการจ่ายเงินมัดจำ</dc:title>
  <dc:creator>Panya</dc:creator>
  <cp:lastModifiedBy>Panya</cp:lastModifiedBy>
  <cp:revision>10</cp:revision>
  <dcterms:created xsi:type="dcterms:W3CDTF">2016-12-14T01:27:30Z</dcterms:created>
  <dcterms:modified xsi:type="dcterms:W3CDTF">2016-12-14T09:11:37Z</dcterms:modified>
</cp:coreProperties>
</file>